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sldIdLst>
    <p:sldId id="256" r:id="rId6"/>
    <p:sldId id="258" r:id="rId7"/>
    <p:sldId id="259" r:id="rId8"/>
    <p:sldId id="260" r:id="rId9"/>
    <p:sldId id="263" r:id="rId10"/>
    <p:sldId id="261" r:id="rId11"/>
    <p:sldId id="262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52D"/>
    <a:srgbClr val="369C8D"/>
    <a:srgbClr val="93C0B3"/>
    <a:srgbClr val="B62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7D747-BBF2-41F4-9745-CA5AA3193FAD}" v="1" dt="2022-06-15T23:20:13.774"/>
    <p1510:client id="{B9AB959F-6429-4BBC-8D95-B099A70D7D9A}" v="612" dt="2022-06-16T14:10:55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ENFANT Joël" userId="1899d970-c025-4ea7-b638-9f2b75e95148" providerId="ADAL" clId="{7A06BC93-EA65-46F9-9831-82BAE5687C9D}"/>
    <pc:docChg chg="undo custSel addSld delSld modSld">
      <pc:chgData name="BONENFANT Joël" userId="1899d970-c025-4ea7-b638-9f2b75e95148" providerId="ADAL" clId="{7A06BC93-EA65-46F9-9831-82BAE5687C9D}" dt="2022-05-30T09:45:30.124" v="457" actId="20577"/>
      <pc:docMkLst>
        <pc:docMk/>
      </pc:docMkLst>
      <pc:sldChg chg="addSp delSp modSp mod">
        <pc:chgData name="BONENFANT Joël" userId="1899d970-c025-4ea7-b638-9f2b75e95148" providerId="ADAL" clId="{7A06BC93-EA65-46F9-9831-82BAE5687C9D}" dt="2022-05-30T09:45:20.615" v="454" actId="20577"/>
        <pc:sldMkLst>
          <pc:docMk/>
          <pc:sldMk cId="2477719944" sldId="256"/>
        </pc:sldMkLst>
        <pc:spChg chg="mod">
          <ac:chgData name="BONENFANT Joël" userId="1899d970-c025-4ea7-b638-9f2b75e95148" providerId="ADAL" clId="{7A06BC93-EA65-46F9-9831-82BAE5687C9D}" dt="2022-05-24T09:53:39.827" v="397" actId="1076"/>
          <ac:spMkLst>
            <pc:docMk/>
            <pc:sldMk cId="2477719944" sldId="256"/>
            <ac:spMk id="28" creationId="{BB132323-B40E-44B2-A2C3-CACF7012742F}"/>
          </ac:spMkLst>
        </pc:spChg>
        <pc:spChg chg="mod">
          <ac:chgData name="BONENFANT Joël" userId="1899d970-c025-4ea7-b638-9f2b75e95148" providerId="ADAL" clId="{7A06BC93-EA65-46F9-9831-82BAE5687C9D}" dt="2022-05-24T09:54:14.508" v="401" actId="1076"/>
          <ac:spMkLst>
            <pc:docMk/>
            <pc:sldMk cId="2477719944" sldId="256"/>
            <ac:spMk id="29" creationId="{BF0364E9-6A3C-4226-BA70-DE2272E04CEF}"/>
          </ac:spMkLst>
        </pc:spChg>
        <pc:spChg chg="del mod">
          <ac:chgData name="BONENFANT Joël" userId="1899d970-c025-4ea7-b638-9f2b75e95148" providerId="ADAL" clId="{7A06BC93-EA65-46F9-9831-82BAE5687C9D}" dt="2022-05-24T09:33:20.287" v="328" actId="478"/>
          <ac:spMkLst>
            <pc:docMk/>
            <pc:sldMk cId="2477719944" sldId="256"/>
            <ac:spMk id="30" creationId="{23BA4C09-8BC5-41E8-BAFB-FBC394580474}"/>
          </ac:spMkLst>
        </pc:spChg>
        <pc:spChg chg="add del mod">
          <ac:chgData name="BONENFANT Joël" userId="1899d970-c025-4ea7-b638-9f2b75e95148" providerId="ADAL" clId="{7A06BC93-EA65-46F9-9831-82BAE5687C9D}" dt="2022-05-30T09:45:20.615" v="454" actId="20577"/>
          <ac:spMkLst>
            <pc:docMk/>
            <pc:sldMk cId="2477719944" sldId="256"/>
            <ac:spMk id="31" creationId="{02F42788-92F0-48EE-8838-F64665029117}"/>
          </ac:spMkLst>
        </pc:spChg>
        <pc:spChg chg="mod">
          <ac:chgData name="BONENFANT Joël" userId="1899d970-c025-4ea7-b638-9f2b75e95148" providerId="ADAL" clId="{7A06BC93-EA65-46F9-9831-82BAE5687C9D}" dt="2022-05-24T09:50:08.756" v="347" actId="1076"/>
          <ac:spMkLst>
            <pc:docMk/>
            <pc:sldMk cId="2477719944" sldId="256"/>
            <ac:spMk id="32" creationId="{56C9619D-0B8A-468B-8596-AC892764CFFB}"/>
          </ac:spMkLst>
        </pc:spChg>
        <pc:spChg chg="mod">
          <ac:chgData name="BONENFANT Joël" userId="1899d970-c025-4ea7-b638-9f2b75e95148" providerId="ADAL" clId="{7A06BC93-EA65-46F9-9831-82BAE5687C9D}" dt="2022-05-24T09:50:44.464" v="365" actId="1076"/>
          <ac:spMkLst>
            <pc:docMk/>
            <pc:sldMk cId="2477719944" sldId="256"/>
            <ac:spMk id="33" creationId="{7CBE866F-D700-45CE-85B6-78789C686045}"/>
          </ac:spMkLst>
        </pc:spChg>
        <pc:spChg chg="mod">
          <ac:chgData name="BONENFANT Joël" userId="1899d970-c025-4ea7-b638-9f2b75e95148" providerId="ADAL" clId="{7A06BC93-EA65-46F9-9831-82BAE5687C9D}" dt="2022-05-24T09:50:08.756" v="347" actId="1076"/>
          <ac:spMkLst>
            <pc:docMk/>
            <pc:sldMk cId="2477719944" sldId="256"/>
            <ac:spMk id="34" creationId="{E6BDF5CE-E929-405F-8F1E-0B7082F3A230}"/>
          </ac:spMkLst>
        </pc:spChg>
        <pc:spChg chg="mod">
          <ac:chgData name="BONENFANT Joël" userId="1899d970-c025-4ea7-b638-9f2b75e95148" providerId="ADAL" clId="{7A06BC93-EA65-46F9-9831-82BAE5687C9D}" dt="2022-05-24T09:50:08.756" v="347" actId="1076"/>
          <ac:spMkLst>
            <pc:docMk/>
            <pc:sldMk cId="2477719944" sldId="256"/>
            <ac:spMk id="35" creationId="{A49F7FE3-0495-466E-90BA-CD465A11E9C2}"/>
          </ac:spMkLst>
        </pc:spChg>
        <pc:spChg chg="mod">
          <ac:chgData name="BONENFANT Joël" userId="1899d970-c025-4ea7-b638-9f2b75e95148" providerId="ADAL" clId="{7A06BC93-EA65-46F9-9831-82BAE5687C9D}" dt="2022-05-24T09:50:08.756" v="347" actId="1076"/>
          <ac:spMkLst>
            <pc:docMk/>
            <pc:sldMk cId="2477719944" sldId="256"/>
            <ac:spMk id="36" creationId="{C33969B2-B809-4895-846E-BE15A249143A}"/>
          </ac:spMkLst>
        </pc:spChg>
        <pc:spChg chg="mod">
          <ac:chgData name="BONENFANT Joël" userId="1899d970-c025-4ea7-b638-9f2b75e95148" providerId="ADAL" clId="{7A06BC93-EA65-46F9-9831-82BAE5687C9D}" dt="2022-05-24T09:50:08.756" v="347" actId="1076"/>
          <ac:spMkLst>
            <pc:docMk/>
            <pc:sldMk cId="2477719944" sldId="256"/>
            <ac:spMk id="37" creationId="{73E5AB11-1B1B-451D-9860-7E57F39B06B3}"/>
          </ac:spMkLst>
        </pc:spChg>
        <pc:spChg chg="mod">
          <ac:chgData name="BONENFANT Joël" userId="1899d970-c025-4ea7-b638-9f2b75e95148" providerId="ADAL" clId="{7A06BC93-EA65-46F9-9831-82BAE5687C9D}" dt="2022-05-24T09:50:08.756" v="347" actId="1076"/>
          <ac:spMkLst>
            <pc:docMk/>
            <pc:sldMk cId="2477719944" sldId="256"/>
            <ac:spMk id="38" creationId="{72312B78-3BF5-4097-BE12-A576A0CD2694}"/>
          </ac:spMkLst>
        </pc:spChg>
        <pc:spChg chg="mod">
          <ac:chgData name="BONENFANT Joël" userId="1899d970-c025-4ea7-b638-9f2b75e95148" providerId="ADAL" clId="{7A06BC93-EA65-46F9-9831-82BAE5687C9D}" dt="2022-05-24T09:50:08.756" v="347" actId="1076"/>
          <ac:spMkLst>
            <pc:docMk/>
            <pc:sldMk cId="2477719944" sldId="256"/>
            <ac:spMk id="39" creationId="{2F36EBA7-77AB-4116-A6FD-90577BE1A520}"/>
          </ac:spMkLst>
        </pc:spChg>
        <pc:spChg chg="mod">
          <ac:chgData name="BONENFANT Joël" userId="1899d970-c025-4ea7-b638-9f2b75e95148" providerId="ADAL" clId="{7A06BC93-EA65-46F9-9831-82BAE5687C9D}" dt="2022-05-24T09:50:08.756" v="347" actId="1076"/>
          <ac:spMkLst>
            <pc:docMk/>
            <pc:sldMk cId="2477719944" sldId="256"/>
            <ac:spMk id="40" creationId="{83F00B9C-F80C-4804-9ED9-89BD52677522}"/>
          </ac:spMkLst>
        </pc:spChg>
        <pc:spChg chg="mod">
          <ac:chgData name="BONENFANT Joël" userId="1899d970-c025-4ea7-b638-9f2b75e95148" providerId="ADAL" clId="{7A06BC93-EA65-46F9-9831-82BAE5687C9D}" dt="2022-05-24T09:50:08.756" v="347" actId="1076"/>
          <ac:spMkLst>
            <pc:docMk/>
            <pc:sldMk cId="2477719944" sldId="256"/>
            <ac:spMk id="41" creationId="{8F15368D-18BD-40D5-9A0A-DBA6E93B9C53}"/>
          </ac:spMkLst>
        </pc:spChg>
        <pc:spChg chg="mod">
          <ac:chgData name="BONENFANT Joël" userId="1899d970-c025-4ea7-b638-9f2b75e95148" providerId="ADAL" clId="{7A06BC93-EA65-46F9-9831-82BAE5687C9D}" dt="2022-05-24T09:50:55.589" v="371" actId="1037"/>
          <ac:spMkLst>
            <pc:docMk/>
            <pc:sldMk cId="2477719944" sldId="256"/>
            <ac:spMk id="42" creationId="{B35999DC-1187-4B94-A5CE-972D7A82AF24}"/>
          </ac:spMkLst>
        </pc:spChg>
        <pc:spChg chg="mod">
          <ac:chgData name="BONENFANT Joël" userId="1899d970-c025-4ea7-b638-9f2b75e95148" providerId="ADAL" clId="{7A06BC93-EA65-46F9-9831-82BAE5687C9D}" dt="2022-05-24T09:50:55.589" v="371" actId="1037"/>
          <ac:spMkLst>
            <pc:docMk/>
            <pc:sldMk cId="2477719944" sldId="256"/>
            <ac:spMk id="43" creationId="{F2FCA776-2255-4385-BC4A-CF55C2AFE487}"/>
          </ac:spMkLst>
        </pc:spChg>
        <pc:spChg chg="mod">
          <ac:chgData name="BONENFANT Joël" userId="1899d970-c025-4ea7-b638-9f2b75e95148" providerId="ADAL" clId="{7A06BC93-EA65-46F9-9831-82BAE5687C9D}" dt="2022-05-24T09:56:59.945" v="424" actId="20577"/>
          <ac:spMkLst>
            <pc:docMk/>
            <pc:sldMk cId="2477719944" sldId="256"/>
            <ac:spMk id="49" creationId="{9B2BE653-F807-4F3C-BB28-F83671427B63}"/>
          </ac:spMkLst>
        </pc:spChg>
        <pc:spChg chg="mod">
          <ac:chgData name="BONENFANT Joël" userId="1899d970-c025-4ea7-b638-9f2b75e95148" providerId="ADAL" clId="{7A06BC93-EA65-46F9-9831-82BAE5687C9D}" dt="2022-05-24T09:50:55.589" v="371" actId="1037"/>
          <ac:spMkLst>
            <pc:docMk/>
            <pc:sldMk cId="2477719944" sldId="256"/>
            <ac:spMk id="50" creationId="{2D6F600A-764C-4392-88BF-1C93B6BECEE2}"/>
          </ac:spMkLst>
        </pc:spChg>
        <pc:spChg chg="mod">
          <ac:chgData name="BONENFANT Joël" userId="1899d970-c025-4ea7-b638-9f2b75e95148" providerId="ADAL" clId="{7A06BC93-EA65-46F9-9831-82BAE5687C9D}" dt="2022-05-24T09:50:55.589" v="371" actId="1037"/>
          <ac:spMkLst>
            <pc:docMk/>
            <pc:sldMk cId="2477719944" sldId="256"/>
            <ac:spMk id="51" creationId="{19405E44-E1FF-4E20-BDB4-785DA975473B}"/>
          </ac:spMkLst>
        </pc:spChg>
        <pc:spChg chg="mod">
          <ac:chgData name="BONENFANT Joël" userId="1899d970-c025-4ea7-b638-9f2b75e95148" providerId="ADAL" clId="{7A06BC93-EA65-46F9-9831-82BAE5687C9D}" dt="2022-05-24T09:50:55.589" v="371" actId="1037"/>
          <ac:spMkLst>
            <pc:docMk/>
            <pc:sldMk cId="2477719944" sldId="256"/>
            <ac:spMk id="52" creationId="{5D1973F4-F544-4FC4-99ED-A0601A268003}"/>
          </ac:spMkLst>
        </pc:spChg>
        <pc:spChg chg="mod">
          <ac:chgData name="BONENFANT Joël" userId="1899d970-c025-4ea7-b638-9f2b75e95148" providerId="ADAL" clId="{7A06BC93-EA65-46F9-9831-82BAE5687C9D}" dt="2022-05-24T09:50:55.589" v="371" actId="1037"/>
          <ac:spMkLst>
            <pc:docMk/>
            <pc:sldMk cId="2477719944" sldId="256"/>
            <ac:spMk id="53" creationId="{2797BEC3-9425-4728-A1CD-C2DA23F96443}"/>
          </ac:spMkLst>
        </pc:spChg>
        <pc:spChg chg="mod">
          <ac:chgData name="BONENFANT Joël" userId="1899d970-c025-4ea7-b638-9f2b75e95148" providerId="ADAL" clId="{7A06BC93-EA65-46F9-9831-82BAE5687C9D}" dt="2022-05-24T09:27:22.076" v="264" actId="1076"/>
          <ac:spMkLst>
            <pc:docMk/>
            <pc:sldMk cId="2477719944" sldId="256"/>
            <ac:spMk id="54" creationId="{61A2DD4A-EF4D-45DF-B47B-76BC96DBFBD1}"/>
          </ac:spMkLst>
        </pc:spChg>
        <pc:spChg chg="del">
          <ac:chgData name="BONENFANT Joël" userId="1899d970-c025-4ea7-b638-9f2b75e95148" providerId="ADAL" clId="{7A06BC93-EA65-46F9-9831-82BAE5687C9D}" dt="2022-04-22T20:16:39.426" v="0" actId="478"/>
          <ac:spMkLst>
            <pc:docMk/>
            <pc:sldMk cId="2477719944" sldId="256"/>
            <ac:spMk id="55" creationId="{C4D42AE1-890F-486D-819F-4953361E7748}"/>
          </ac:spMkLst>
        </pc:spChg>
        <pc:spChg chg="del mod">
          <ac:chgData name="BONENFANT Joël" userId="1899d970-c025-4ea7-b638-9f2b75e95148" providerId="ADAL" clId="{7A06BC93-EA65-46F9-9831-82BAE5687C9D}" dt="2022-05-13T12:32:05.976" v="129" actId="478"/>
          <ac:spMkLst>
            <pc:docMk/>
            <pc:sldMk cId="2477719944" sldId="256"/>
            <ac:spMk id="56" creationId="{896951D0-F85E-4A9F-9366-47985E819F4D}"/>
          </ac:spMkLst>
        </pc:spChg>
        <pc:spChg chg="del mod">
          <ac:chgData name="BONENFANT Joël" userId="1899d970-c025-4ea7-b638-9f2b75e95148" providerId="ADAL" clId="{7A06BC93-EA65-46F9-9831-82BAE5687C9D}" dt="2022-05-13T12:32:03.036" v="128" actId="478"/>
          <ac:spMkLst>
            <pc:docMk/>
            <pc:sldMk cId="2477719944" sldId="256"/>
            <ac:spMk id="58" creationId="{62D80B6C-D995-4942-BAA0-7D8CDB0DCDBC}"/>
          </ac:spMkLst>
        </pc:spChg>
        <pc:spChg chg="add del mod">
          <ac:chgData name="BONENFANT Joël" userId="1899d970-c025-4ea7-b638-9f2b75e95148" providerId="ADAL" clId="{7A06BC93-EA65-46F9-9831-82BAE5687C9D}" dt="2022-04-22T20:18:34.601" v="11" actId="478"/>
          <ac:spMkLst>
            <pc:docMk/>
            <pc:sldMk cId="2477719944" sldId="256"/>
            <ac:spMk id="59" creationId="{A29A58CC-1BDA-4EC5-8AEB-6323F809489A}"/>
          </ac:spMkLst>
        </pc:spChg>
        <pc:spChg chg="add mod">
          <ac:chgData name="BONENFANT Joël" userId="1899d970-c025-4ea7-b638-9f2b75e95148" providerId="ADAL" clId="{7A06BC93-EA65-46F9-9831-82BAE5687C9D}" dt="2022-05-24T09:50:11.573" v="348" actId="1076"/>
          <ac:spMkLst>
            <pc:docMk/>
            <pc:sldMk cId="2477719944" sldId="256"/>
            <ac:spMk id="60" creationId="{859CE03C-612D-4F2A-8FA4-F231F270AB99}"/>
          </ac:spMkLst>
        </pc:spChg>
        <pc:spChg chg="add mod">
          <ac:chgData name="BONENFANT Joël" userId="1899d970-c025-4ea7-b638-9f2b75e95148" providerId="ADAL" clId="{7A06BC93-EA65-46F9-9831-82BAE5687C9D}" dt="2022-05-24T09:50:55.589" v="371" actId="1037"/>
          <ac:spMkLst>
            <pc:docMk/>
            <pc:sldMk cId="2477719944" sldId="256"/>
            <ac:spMk id="61" creationId="{1093073E-9A09-4A64-A0FC-A00E2D79D411}"/>
          </ac:spMkLst>
        </pc:spChg>
        <pc:spChg chg="add del mod">
          <ac:chgData name="BONENFANT Joël" userId="1899d970-c025-4ea7-b638-9f2b75e95148" providerId="ADAL" clId="{7A06BC93-EA65-46F9-9831-82BAE5687C9D}" dt="2022-04-22T20:33:15.032" v="78" actId="478"/>
          <ac:spMkLst>
            <pc:docMk/>
            <pc:sldMk cId="2477719944" sldId="256"/>
            <ac:spMk id="62" creationId="{2CDB48DA-E850-43ED-9284-B0059E43B4EA}"/>
          </ac:spMkLst>
        </pc:spChg>
        <pc:spChg chg="add del mod">
          <ac:chgData name="BONENFANT Joël" userId="1899d970-c025-4ea7-b638-9f2b75e95148" providerId="ADAL" clId="{7A06BC93-EA65-46F9-9831-82BAE5687C9D}" dt="2022-04-22T20:35:48.506" v="97" actId="478"/>
          <ac:spMkLst>
            <pc:docMk/>
            <pc:sldMk cId="2477719944" sldId="256"/>
            <ac:spMk id="63" creationId="{5CF32D2E-1656-4EAC-9036-5068E279D065}"/>
          </ac:spMkLst>
        </pc:spChg>
        <pc:grpChg chg="add mod">
          <ac:chgData name="BONENFANT Joël" userId="1899d970-c025-4ea7-b638-9f2b75e95148" providerId="ADAL" clId="{7A06BC93-EA65-46F9-9831-82BAE5687C9D}" dt="2022-05-24T09:50:55.589" v="371" actId="1037"/>
          <ac:grpSpMkLst>
            <pc:docMk/>
            <pc:sldMk cId="2477719944" sldId="256"/>
            <ac:grpSpMk id="2" creationId="{4E6CE955-A41A-E76D-6914-CCA3BB974FE0}"/>
          </ac:grpSpMkLst>
        </pc:grpChg>
        <pc:picChg chg="del mod">
          <ac:chgData name="BONENFANT Joël" userId="1899d970-c025-4ea7-b638-9f2b75e95148" providerId="ADAL" clId="{7A06BC93-EA65-46F9-9831-82BAE5687C9D}" dt="2022-04-22T20:22:21.788" v="61" actId="478"/>
          <ac:picMkLst>
            <pc:docMk/>
            <pc:sldMk cId="2477719944" sldId="256"/>
            <ac:picMk id="7" creationId="{C1591038-1452-4633-BDDF-663AF74BF65F}"/>
          </ac:picMkLst>
        </pc:picChg>
        <pc:picChg chg="mod">
          <ac:chgData name="BONENFANT Joël" userId="1899d970-c025-4ea7-b638-9f2b75e95148" providerId="ADAL" clId="{7A06BC93-EA65-46F9-9831-82BAE5687C9D}" dt="2022-05-24T09:52:52.692" v="377" actId="1076"/>
          <ac:picMkLst>
            <pc:docMk/>
            <pc:sldMk cId="2477719944" sldId="256"/>
            <ac:picMk id="25" creationId="{E347F053-C825-4747-A551-A754BCAB1DB9}"/>
          </ac:picMkLst>
        </pc:picChg>
      </pc:sldChg>
      <pc:sldChg chg="delSp modSp add del mod">
        <pc:chgData name="BONENFANT Joël" userId="1899d970-c025-4ea7-b638-9f2b75e95148" providerId="ADAL" clId="{7A06BC93-EA65-46F9-9831-82BAE5687C9D}" dt="2022-05-24T09:56:10.919" v="420" actId="2696"/>
        <pc:sldMkLst>
          <pc:docMk/>
          <pc:sldMk cId="819454291" sldId="257"/>
        </pc:sldMkLst>
        <pc:spChg chg="mod">
          <ac:chgData name="BONENFANT Joël" userId="1899d970-c025-4ea7-b638-9f2b75e95148" providerId="ADAL" clId="{7A06BC93-EA65-46F9-9831-82BAE5687C9D}" dt="2022-05-13T12:33:00.192" v="135" actId="14100"/>
          <ac:spMkLst>
            <pc:docMk/>
            <pc:sldMk cId="819454291" sldId="257"/>
            <ac:spMk id="28" creationId="{BB132323-B40E-44B2-A2C3-CACF7012742F}"/>
          </ac:spMkLst>
        </pc:spChg>
        <pc:spChg chg="mod">
          <ac:chgData name="BONENFANT Joël" userId="1899d970-c025-4ea7-b638-9f2b75e95148" providerId="ADAL" clId="{7A06BC93-EA65-46F9-9831-82BAE5687C9D}" dt="2022-05-20T12:22:02.562" v="249" actId="1076"/>
          <ac:spMkLst>
            <pc:docMk/>
            <pc:sldMk cId="819454291" sldId="257"/>
            <ac:spMk id="31" creationId="{02F42788-92F0-48EE-8838-F64665029117}"/>
          </ac:spMkLst>
        </pc:spChg>
        <pc:spChg chg="mod">
          <ac:chgData name="BONENFANT Joël" userId="1899d970-c025-4ea7-b638-9f2b75e95148" providerId="ADAL" clId="{7A06BC93-EA65-46F9-9831-82BAE5687C9D}" dt="2022-04-22T20:37:38.650" v="101" actId="1076"/>
          <ac:spMkLst>
            <pc:docMk/>
            <pc:sldMk cId="819454291" sldId="257"/>
            <ac:spMk id="35" creationId="{A49F7FE3-0495-466E-90BA-CD465A11E9C2}"/>
          </ac:spMkLst>
        </pc:spChg>
        <pc:spChg chg="mod">
          <ac:chgData name="BONENFANT Joël" userId="1899d970-c025-4ea7-b638-9f2b75e95148" providerId="ADAL" clId="{7A06BC93-EA65-46F9-9831-82BAE5687C9D}" dt="2022-04-22T20:37:38.650" v="101" actId="1076"/>
          <ac:spMkLst>
            <pc:docMk/>
            <pc:sldMk cId="819454291" sldId="257"/>
            <ac:spMk id="36" creationId="{C33969B2-B809-4895-846E-BE15A249143A}"/>
          </ac:spMkLst>
        </pc:spChg>
        <pc:spChg chg="mod">
          <ac:chgData name="BONENFANT Joël" userId="1899d970-c025-4ea7-b638-9f2b75e95148" providerId="ADAL" clId="{7A06BC93-EA65-46F9-9831-82BAE5687C9D}" dt="2022-04-22T20:37:38.650" v="101" actId="1076"/>
          <ac:spMkLst>
            <pc:docMk/>
            <pc:sldMk cId="819454291" sldId="257"/>
            <ac:spMk id="37" creationId="{73E5AB11-1B1B-451D-9860-7E57F39B06B3}"/>
          </ac:spMkLst>
        </pc:spChg>
        <pc:spChg chg="mod">
          <ac:chgData name="BONENFANT Joël" userId="1899d970-c025-4ea7-b638-9f2b75e95148" providerId="ADAL" clId="{7A06BC93-EA65-46F9-9831-82BAE5687C9D}" dt="2022-04-22T20:37:24.585" v="100" actId="1076"/>
          <ac:spMkLst>
            <pc:docMk/>
            <pc:sldMk cId="819454291" sldId="257"/>
            <ac:spMk id="38" creationId="{72312B78-3BF5-4097-BE12-A576A0CD2694}"/>
          </ac:spMkLst>
        </pc:spChg>
        <pc:spChg chg="mod">
          <ac:chgData name="BONENFANT Joël" userId="1899d970-c025-4ea7-b638-9f2b75e95148" providerId="ADAL" clId="{7A06BC93-EA65-46F9-9831-82BAE5687C9D}" dt="2022-04-22T20:37:24.585" v="100" actId="1076"/>
          <ac:spMkLst>
            <pc:docMk/>
            <pc:sldMk cId="819454291" sldId="257"/>
            <ac:spMk id="39" creationId="{2F36EBA7-77AB-4116-A6FD-90577BE1A520}"/>
          </ac:spMkLst>
        </pc:spChg>
        <pc:spChg chg="mod">
          <ac:chgData name="BONENFANT Joël" userId="1899d970-c025-4ea7-b638-9f2b75e95148" providerId="ADAL" clId="{7A06BC93-EA65-46F9-9831-82BAE5687C9D}" dt="2022-04-22T20:37:24.585" v="100" actId="1076"/>
          <ac:spMkLst>
            <pc:docMk/>
            <pc:sldMk cId="819454291" sldId="257"/>
            <ac:spMk id="40" creationId="{83F00B9C-F80C-4804-9ED9-89BD52677522}"/>
          </ac:spMkLst>
        </pc:spChg>
        <pc:spChg chg="mod">
          <ac:chgData name="BONENFANT Joël" userId="1899d970-c025-4ea7-b638-9f2b75e95148" providerId="ADAL" clId="{7A06BC93-EA65-46F9-9831-82BAE5687C9D}" dt="2022-05-13T12:33:34.992" v="140" actId="1076"/>
          <ac:spMkLst>
            <pc:docMk/>
            <pc:sldMk cId="819454291" sldId="257"/>
            <ac:spMk id="42" creationId="{B35999DC-1187-4B94-A5CE-972D7A82AF24}"/>
          </ac:spMkLst>
        </pc:spChg>
        <pc:spChg chg="mod">
          <ac:chgData name="BONENFANT Joël" userId="1899d970-c025-4ea7-b638-9f2b75e95148" providerId="ADAL" clId="{7A06BC93-EA65-46F9-9831-82BAE5687C9D}" dt="2022-05-13T12:33:34.992" v="140" actId="1076"/>
          <ac:spMkLst>
            <pc:docMk/>
            <pc:sldMk cId="819454291" sldId="257"/>
            <ac:spMk id="43" creationId="{F2FCA776-2255-4385-BC4A-CF55C2AFE487}"/>
          </ac:spMkLst>
        </pc:spChg>
        <pc:spChg chg="mod">
          <ac:chgData name="BONENFANT Joël" userId="1899d970-c025-4ea7-b638-9f2b75e95148" providerId="ADAL" clId="{7A06BC93-EA65-46F9-9831-82BAE5687C9D}" dt="2022-05-13T12:33:10.919" v="136" actId="1076"/>
          <ac:spMkLst>
            <pc:docMk/>
            <pc:sldMk cId="819454291" sldId="257"/>
            <ac:spMk id="49" creationId="{9B2BE653-F807-4F3C-BB28-F83671427B63}"/>
          </ac:spMkLst>
        </pc:spChg>
        <pc:spChg chg="mod">
          <ac:chgData name="BONENFANT Joël" userId="1899d970-c025-4ea7-b638-9f2b75e95148" providerId="ADAL" clId="{7A06BC93-EA65-46F9-9831-82BAE5687C9D}" dt="2022-05-13T12:33:10.919" v="136" actId="1076"/>
          <ac:spMkLst>
            <pc:docMk/>
            <pc:sldMk cId="819454291" sldId="257"/>
            <ac:spMk id="50" creationId="{2D6F600A-764C-4392-88BF-1C93B6BECEE2}"/>
          </ac:spMkLst>
        </pc:spChg>
        <pc:spChg chg="mod">
          <ac:chgData name="BONENFANT Joël" userId="1899d970-c025-4ea7-b638-9f2b75e95148" providerId="ADAL" clId="{7A06BC93-EA65-46F9-9831-82BAE5687C9D}" dt="2022-05-13T12:33:10.919" v="136" actId="1076"/>
          <ac:spMkLst>
            <pc:docMk/>
            <pc:sldMk cId="819454291" sldId="257"/>
            <ac:spMk id="51" creationId="{19405E44-E1FF-4E20-BDB4-785DA975473B}"/>
          </ac:spMkLst>
        </pc:spChg>
        <pc:spChg chg="mod">
          <ac:chgData name="BONENFANT Joël" userId="1899d970-c025-4ea7-b638-9f2b75e95148" providerId="ADAL" clId="{7A06BC93-EA65-46F9-9831-82BAE5687C9D}" dt="2022-05-13T12:33:10.919" v="136" actId="1076"/>
          <ac:spMkLst>
            <pc:docMk/>
            <pc:sldMk cId="819454291" sldId="257"/>
            <ac:spMk id="52" creationId="{5D1973F4-F544-4FC4-99ED-A0601A268003}"/>
          </ac:spMkLst>
        </pc:spChg>
        <pc:spChg chg="mod">
          <ac:chgData name="BONENFANT Joël" userId="1899d970-c025-4ea7-b638-9f2b75e95148" providerId="ADAL" clId="{7A06BC93-EA65-46F9-9831-82BAE5687C9D}" dt="2022-05-13T12:33:10.919" v="136" actId="1076"/>
          <ac:spMkLst>
            <pc:docMk/>
            <pc:sldMk cId="819454291" sldId="257"/>
            <ac:spMk id="53" creationId="{2797BEC3-9425-4728-A1CD-C2DA23F96443}"/>
          </ac:spMkLst>
        </pc:spChg>
        <pc:spChg chg="mod">
          <ac:chgData name="BONENFANT Joël" userId="1899d970-c025-4ea7-b638-9f2b75e95148" providerId="ADAL" clId="{7A06BC93-EA65-46F9-9831-82BAE5687C9D}" dt="2022-05-13T12:33:10.919" v="136" actId="1076"/>
          <ac:spMkLst>
            <pc:docMk/>
            <pc:sldMk cId="819454291" sldId="257"/>
            <ac:spMk id="54" creationId="{61A2DD4A-EF4D-45DF-B47B-76BC96DBFBD1}"/>
          </ac:spMkLst>
        </pc:spChg>
        <pc:spChg chg="del mod">
          <ac:chgData name="BONENFANT Joël" userId="1899d970-c025-4ea7-b638-9f2b75e95148" providerId="ADAL" clId="{7A06BC93-EA65-46F9-9831-82BAE5687C9D}" dt="2022-05-13T12:32:31.528" v="133" actId="478"/>
          <ac:spMkLst>
            <pc:docMk/>
            <pc:sldMk cId="819454291" sldId="257"/>
            <ac:spMk id="56" creationId="{896951D0-F85E-4A9F-9366-47985E819F4D}"/>
          </ac:spMkLst>
        </pc:spChg>
        <pc:spChg chg="del mod">
          <ac:chgData name="BONENFANT Joël" userId="1899d970-c025-4ea7-b638-9f2b75e95148" providerId="ADAL" clId="{7A06BC93-EA65-46F9-9831-82BAE5687C9D}" dt="2022-05-13T12:32:28.601" v="132" actId="478"/>
          <ac:spMkLst>
            <pc:docMk/>
            <pc:sldMk cId="819454291" sldId="257"/>
            <ac:spMk id="58" creationId="{62D80B6C-D995-4942-BAA0-7D8CDB0DCDBC}"/>
          </ac:spMkLst>
        </pc:spChg>
        <pc:spChg chg="mod">
          <ac:chgData name="BONENFANT Joël" userId="1899d970-c025-4ea7-b638-9f2b75e95148" providerId="ADAL" clId="{7A06BC93-EA65-46F9-9831-82BAE5687C9D}" dt="2022-05-13T12:33:34.992" v="140" actId="1076"/>
          <ac:spMkLst>
            <pc:docMk/>
            <pc:sldMk cId="819454291" sldId="257"/>
            <ac:spMk id="60" creationId="{859CE03C-612D-4F2A-8FA4-F231F270AB99}"/>
          </ac:spMkLst>
        </pc:spChg>
        <pc:spChg chg="mod">
          <ac:chgData name="BONENFANT Joël" userId="1899d970-c025-4ea7-b638-9f2b75e95148" providerId="ADAL" clId="{7A06BC93-EA65-46F9-9831-82BAE5687C9D}" dt="2022-05-13T12:33:10.919" v="136" actId="1076"/>
          <ac:spMkLst>
            <pc:docMk/>
            <pc:sldMk cId="819454291" sldId="257"/>
            <ac:spMk id="61" creationId="{1093073E-9A09-4A64-A0FC-A00E2D79D411}"/>
          </ac:spMkLst>
        </pc:spChg>
        <pc:spChg chg="del">
          <ac:chgData name="BONENFANT Joël" userId="1899d970-c025-4ea7-b638-9f2b75e95148" providerId="ADAL" clId="{7A06BC93-EA65-46F9-9831-82BAE5687C9D}" dt="2022-04-22T20:33:53.625" v="89" actId="478"/>
          <ac:spMkLst>
            <pc:docMk/>
            <pc:sldMk cId="819454291" sldId="257"/>
            <ac:spMk id="63" creationId="{5CF32D2E-1656-4EAC-9036-5068E279D065}"/>
          </ac:spMkLst>
        </pc:spChg>
      </pc:sldChg>
      <pc:sldChg chg="addSp delSp modSp add mod">
        <pc:chgData name="BONENFANT Joël" userId="1899d970-c025-4ea7-b638-9f2b75e95148" providerId="ADAL" clId="{7A06BC93-EA65-46F9-9831-82BAE5687C9D}" dt="2022-05-30T09:45:30.124" v="457" actId="20577"/>
        <pc:sldMkLst>
          <pc:docMk/>
          <pc:sldMk cId="1178447852" sldId="258"/>
        </pc:sldMkLst>
        <pc:spChg chg="add mod">
          <ac:chgData name="BONENFANT Joël" userId="1899d970-c025-4ea7-b638-9f2b75e95148" providerId="ADAL" clId="{7A06BC93-EA65-46F9-9831-82BAE5687C9D}" dt="2022-05-30T09:45:30.124" v="457" actId="20577"/>
          <ac:spMkLst>
            <pc:docMk/>
            <pc:sldMk cId="1178447852" sldId="258"/>
            <ac:spMk id="26" creationId="{2598CF69-25DB-6B00-F8C0-729BBCAFE53B}"/>
          </ac:spMkLst>
        </pc:spChg>
        <pc:spChg chg="add mod">
          <ac:chgData name="BONENFANT Joël" userId="1899d970-c025-4ea7-b638-9f2b75e95148" providerId="ADAL" clId="{7A06BC93-EA65-46F9-9831-82BAE5687C9D}" dt="2022-05-24T09:56:36.138" v="423" actId="14100"/>
          <ac:spMkLst>
            <pc:docMk/>
            <pc:sldMk cId="1178447852" sldId="258"/>
            <ac:spMk id="27" creationId="{E0376E6E-9C4E-73B6-8C4D-283247817A24}"/>
          </ac:spMkLst>
        </pc:spChg>
        <pc:spChg chg="del mod">
          <ac:chgData name="BONENFANT Joël" userId="1899d970-c025-4ea7-b638-9f2b75e95148" providerId="ADAL" clId="{7A06BC93-EA65-46F9-9831-82BAE5687C9D}" dt="2022-05-24T09:56:15.985" v="421" actId="478"/>
          <ac:spMkLst>
            <pc:docMk/>
            <pc:sldMk cId="1178447852" sldId="258"/>
            <ac:spMk id="28" creationId="{BB132323-B40E-44B2-A2C3-CACF7012742F}"/>
          </ac:spMkLst>
        </pc:spChg>
        <pc:spChg chg="add del mod">
          <ac:chgData name="BONENFANT Joël" userId="1899d970-c025-4ea7-b638-9f2b75e95148" providerId="ADAL" clId="{7A06BC93-EA65-46F9-9831-82BAE5687C9D}" dt="2022-05-24T09:55:41.424" v="414"/>
          <ac:spMkLst>
            <pc:docMk/>
            <pc:sldMk cId="1178447852" sldId="258"/>
            <ac:spMk id="30" creationId="{AD35C68C-8784-F63D-A9D6-91B4A4A7D94C}"/>
          </ac:spMkLst>
        </pc:spChg>
        <pc:spChg chg="del">
          <ac:chgData name="BONENFANT Joël" userId="1899d970-c025-4ea7-b638-9f2b75e95148" providerId="ADAL" clId="{7A06BC93-EA65-46F9-9831-82BAE5687C9D}" dt="2022-05-30T09:45:27.323" v="455" actId="478"/>
          <ac:spMkLst>
            <pc:docMk/>
            <pc:sldMk cId="1178447852" sldId="258"/>
            <ac:spMk id="31" creationId="{02F42788-92F0-48EE-8838-F64665029117}"/>
          </ac:spMkLst>
        </pc:spChg>
        <pc:spChg chg="del">
          <ac:chgData name="BONENFANT Joël" userId="1899d970-c025-4ea7-b638-9f2b75e95148" providerId="ADAL" clId="{7A06BC93-EA65-46F9-9831-82BAE5687C9D}" dt="2022-05-24T09:55:45.578" v="415" actId="478"/>
          <ac:spMkLst>
            <pc:docMk/>
            <pc:sldMk cId="1178447852" sldId="258"/>
            <ac:spMk id="32" creationId="{56C9619D-0B8A-468B-8596-AC892764CFFB}"/>
          </ac:spMkLst>
        </pc:spChg>
        <pc:spChg chg="del">
          <ac:chgData name="BONENFANT Joël" userId="1899d970-c025-4ea7-b638-9f2b75e95148" providerId="ADAL" clId="{7A06BC93-EA65-46F9-9831-82BAE5687C9D}" dt="2022-05-24T09:55:45.578" v="415" actId="478"/>
          <ac:spMkLst>
            <pc:docMk/>
            <pc:sldMk cId="1178447852" sldId="258"/>
            <ac:spMk id="33" creationId="{7CBE866F-D700-45CE-85B6-78789C686045}"/>
          </ac:spMkLst>
        </pc:spChg>
        <pc:spChg chg="del">
          <ac:chgData name="BONENFANT Joël" userId="1899d970-c025-4ea7-b638-9f2b75e95148" providerId="ADAL" clId="{7A06BC93-EA65-46F9-9831-82BAE5687C9D}" dt="2022-05-24T09:55:45.578" v="415" actId="478"/>
          <ac:spMkLst>
            <pc:docMk/>
            <pc:sldMk cId="1178447852" sldId="258"/>
            <ac:spMk id="34" creationId="{E6BDF5CE-E929-405F-8F1E-0B7082F3A230}"/>
          </ac:spMkLst>
        </pc:spChg>
        <pc:spChg chg="del">
          <ac:chgData name="BONENFANT Joël" userId="1899d970-c025-4ea7-b638-9f2b75e95148" providerId="ADAL" clId="{7A06BC93-EA65-46F9-9831-82BAE5687C9D}" dt="2022-05-24T09:55:45.578" v="415" actId="478"/>
          <ac:spMkLst>
            <pc:docMk/>
            <pc:sldMk cId="1178447852" sldId="258"/>
            <ac:spMk id="35" creationId="{A49F7FE3-0495-466E-90BA-CD465A11E9C2}"/>
          </ac:spMkLst>
        </pc:spChg>
        <pc:spChg chg="del">
          <ac:chgData name="BONENFANT Joël" userId="1899d970-c025-4ea7-b638-9f2b75e95148" providerId="ADAL" clId="{7A06BC93-EA65-46F9-9831-82BAE5687C9D}" dt="2022-05-24T09:55:45.578" v="415" actId="478"/>
          <ac:spMkLst>
            <pc:docMk/>
            <pc:sldMk cId="1178447852" sldId="258"/>
            <ac:spMk id="36" creationId="{C33969B2-B809-4895-846E-BE15A249143A}"/>
          </ac:spMkLst>
        </pc:spChg>
        <pc:spChg chg="del">
          <ac:chgData name="BONENFANT Joël" userId="1899d970-c025-4ea7-b638-9f2b75e95148" providerId="ADAL" clId="{7A06BC93-EA65-46F9-9831-82BAE5687C9D}" dt="2022-05-24T09:55:45.578" v="415" actId="478"/>
          <ac:spMkLst>
            <pc:docMk/>
            <pc:sldMk cId="1178447852" sldId="258"/>
            <ac:spMk id="37" creationId="{73E5AB11-1B1B-451D-9860-7E57F39B06B3}"/>
          </ac:spMkLst>
        </pc:spChg>
        <pc:spChg chg="del">
          <ac:chgData name="BONENFANT Joël" userId="1899d970-c025-4ea7-b638-9f2b75e95148" providerId="ADAL" clId="{7A06BC93-EA65-46F9-9831-82BAE5687C9D}" dt="2022-05-24T09:55:45.578" v="415" actId="478"/>
          <ac:spMkLst>
            <pc:docMk/>
            <pc:sldMk cId="1178447852" sldId="258"/>
            <ac:spMk id="38" creationId="{72312B78-3BF5-4097-BE12-A576A0CD2694}"/>
          </ac:spMkLst>
        </pc:spChg>
        <pc:spChg chg="del">
          <ac:chgData name="BONENFANT Joël" userId="1899d970-c025-4ea7-b638-9f2b75e95148" providerId="ADAL" clId="{7A06BC93-EA65-46F9-9831-82BAE5687C9D}" dt="2022-05-24T09:55:45.578" v="415" actId="478"/>
          <ac:spMkLst>
            <pc:docMk/>
            <pc:sldMk cId="1178447852" sldId="258"/>
            <ac:spMk id="39" creationId="{2F36EBA7-77AB-4116-A6FD-90577BE1A520}"/>
          </ac:spMkLst>
        </pc:spChg>
        <pc:spChg chg="del">
          <ac:chgData name="BONENFANT Joël" userId="1899d970-c025-4ea7-b638-9f2b75e95148" providerId="ADAL" clId="{7A06BC93-EA65-46F9-9831-82BAE5687C9D}" dt="2022-05-24T09:55:45.578" v="415" actId="478"/>
          <ac:spMkLst>
            <pc:docMk/>
            <pc:sldMk cId="1178447852" sldId="258"/>
            <ac:spMk id="40" creationId="{83F00B9C-F80C-4804-9ED9-89BD52677522}"/>
          </ac:spMkLst>
        </pc:spChg>
        <pc:spChg chg="del">
          <ac:chgData name="BONENFANT Joël" userId="1899d970-c025-4ea7-b638-9f2b75e95148" providerId="ADAL" clId="{7A06BC93-EA65-46F9-9831-82BAE5687C9D}" dt="2022-05-24T09:55:45.578" v="415" actId="478"/>
          <ac:spMkLst>
            <pc:docMk/>
            <pc:sldMk cId="1178447852" sldId="258"/>
            <ac:spMk id="41" creationId="{8F15368D-18BD-40D5-9A0A-DBA6E93B9C53}"/>
          </ac:spMkLst>
        </pc:spChg>
        <pc:spChg chg="add del mod">
          <ac:chgData name="BONENFANT Joël" userId="1899d970-c025-4ea7-b638-9f2b75e95148" providerId="ADAL" clId="{7A06BC93-EA65-46F9-9831-82BAE5687C9D}" dt="2022-05-24T09:55:41.424" v="414"/>
          <ac:spMkLst>
            <pc:docMk/>
            <pc:sldMk cId="1178447852" sldId="258"/>
            <ac:spMk id="44" creationId="{53BEF1A0-BC6C-F7B8-2ABC-DFFFB895AD45}"/>
          </ac:spMkLst>
        </pc:spChg>
        <pc:spChg chg="add del mod">
          <ac:chgData name="BONENFANT Joël" userId="1899d970-c025-4ea7-b638-9f2b75e95148" providerId="ADAL" clId="{7A06BC93-EA65-46F9-9831-82BAE5687C9D}" dt="2022-05-24T09:55:41.424" v="414"/>
          <ac:spMkLst>
            <pc:docMk/>
            <pc:sldMk cId="1178447852" sldId="258"/>
            <ac:spMk id="45" creationId="{9DED5B2E-DE8C-88C0-5689-F701E15A1231}"/>
          </ac:spMkLst>
        </pc:spChg>
        <pc:spChg chg="add del mod">
          <ac:chgData name="BONENFANT Joël" userId="1899d970-c025-4ea7-b638-9f2b75e95148" providerId="ADAL" clId="{7A06BC93-EA65-46F9-9831-82BAE5687C9D}" dt="2022-05-24T09:55:41.424" v="414"/>
          <ac:spMkLst>
            <pc:docMk/>
            <pc:sldMk cId="1178447852" sldId="258"/>
            <ac:spMk id="46" creationId="{4736B826-38ED-507A-3017-57AB504E8E56}"/>
          </ac:spMkLst>
        </pc:spChg>
        <pc:spChg chg="add del mod">
          <ac:chgData name="BONENFANT Joël" userId="1899d970-c025-4ea7-b638-9f2b75e95148" providerId="ADAL" clId="{7A06BC93-EA65-46F9-9831-82BAE5687C9D}" dt="2022-05-24T09:55:41.424" v="414"/>
          <ac:spMkLst>
            <pc:docMk/>
            <pc:sldMk cId="1178447852" sldId="258"/>
            <ac:spMk id="47" creationId="{14158E45-423F-A71C-331E-583C81F8BDD8}"/>
          </ac:spMkLst>
        </pc:spChg>
        <pc:spChg chg="add del mod">
          <ac:chgData name="BONENFANT Joël" userId="1899d970-c025-4ea7-b638-9f2b75e95148" providerId="ADAL" clId="{7A06BC93-EA65-46F9-9831-82BAE5687C9D}" dt="2022-05-24T09:55:41.424" v="414"/>
          <ac:spMkLst>
            <pc:docMk/>
            <pc:sldMk cId="1178447852" sldId="258"/>
            <ac:spMk id="48" creationId="{8C0ADA58-17BD-ECF6-CC7B-262AB4060AC4}"/>
          </ac:spMkLst>
        </pc:spChg>
        <pc:spChg chg="mod">
          <ac:chgData name="BONENFANT Joël" userId="1899d970-c025-4ea7-b638-9f2b75e95148" providerId="ADAL" clId="{7A06BC93-EA65-46F9-9831-82BAE5687C9D}" dt="2022-05-24T09:57:04.141" v="425" actId="20577"/>
          <ac:spMkLst>
            <pc:docMk/>
            <pc:sldMk cId="1178447852" sldId="258"/>
            <ac:spMk id="49" creationId="{9B2BE653-F807-4F3C-BB28-F83671427B63}"/>
          </ac:spMkLst>
        </pc:spChg>
        <pc:spChg chg="del">
          <ac:chgData name="BONENFANT Joël" userId="1899d970-c025-4ea7-b638-9f2b75e95148" providerId="ADAL" clId="{7A06BC93-EA65-46F9-9831-82BAE5687C9D}" dt="2022-05-24T10:04:18.722" v="426" actId="478"/>
          <ac:spMkLst>
            <pc:docMk/>
            <pc:sldMk cId="1178447852" sldId="258"/>
            <ac:spMk id="54" creationId="{61A2DD4A-EF4D-45DF-B47B-76BC96DBFBD1}"/>
          </ac:spMkLst>
        </pc:spChg>
        <pc:spChg chg="add del mod">
          <ac:chgData name="BONENFANT Joël" userId="1899d970-c025-4ea7-b638-9f2b75e95148" providerId="ADAL" clId="{7A06BC93-EA65-46F9-9831-82BAE5687C9D}" dt="2022-05-24T09:55:41.424" v="414"/>
          <ac:spMkLst>
            <pc:docMk/>
            <pc:sldMk cId="1178447852" sldId="258"/>
            <ac:spMk id="55" creationId="{AE566842-E82A-C7F9-A5CA-AE69C7051AC6}"/>
          </ac:spMkLst>
        </pc:spChg>
        <pc:spChg chg="add del mod">
          <ac:chgData name="BONENFANT Joël" userId="1899d970-c025-4ea7-b638-9f2b75e95148" providerId="ADAL" clId="{7A06BC93-EA65-46F9-9831-82BAE5687C9D}" dt="2022-05-24T09:55:41.424" v="414"/>
          <ac:spMkLst>
            <pc:docMk/>
            <pc:sldMk cId="1178447852" sldId="258"/>
            <ac:spMk id="56" creationId="{7A94E364-79AD-3E2B-FB0D-ADE693C753A0}"/>
          </ac:spMkLst>
        </pc:spChg>
        <pc:spChg chg="add del mod">
          <ac:chgData name="BONENFANT Joël" userId="1899d970-c025-4ea7-b638-9f2b75e95148" providerId="ADAL" clId="{7A06BC93-EA65-46F9-9831-82BAE5687C9D}" dt="2022-05-24T09:55:41.424" v="414"/>
          <ac:spMkLst>
            <pc:docMk/>
            <pc:sldMk cId="1178447852" sldId="258"/>
            <ac:spMk id="57" creationId="{96EF7036-E415-C3AA-2FF3-39C9F1781539}"/>
          </ac:spMkLst>
        </pc:spChg>
        <pc:spChg chg="add del mod">
          <ac:chgData name="BONENFANT Joël" userId="1899d970-c025-4ea7-b638-9f2b75e95148" providerId="ADAL" clId="{7A06BC93-EA65-46F9-9831-82BAE5687C9D}" dt="2022-05-24T09:55:41.424" v="414"/>
          <ac:spMkLst>
            <pc:docMk/>
            <pc:sldMk cId="1178447852" sldId="258"/>
            <ac:spMk id="58" creationId="{3F80F300-7E91-893E-C8C5-2CB6F2C61E2A}"/>
          </ac:spMkLst>
        </pc:spChg>
        <pc:spChg chg="add del mod">
          <ac:chgData name="BONENFANT Joël" userId="1899d970-c025-4ea7-b638-9f2b75e95148" providerId="ADAL" clId="{7A06BC93-EA65-46F9-9831-82BAE5687C9D}" dt="2022-05-24T09:55:49.941" v="417"/>
          <ac:spMkLst>
            <pc:docMk/>
            <pc:sldMk cId="1178447852" sldId="258"/>
            <ac:spMk id="59" creationId="{B5A4A5FB-691F-EE9B-FA26-506B18567A66}"/>
          </ac:spMkLst>
        </pc:spChg>
        <pc:spChg chg="del">
          <ac:chgData name="BONENFANT Joël" userId="1899d970-c025-4ea7-b638-9f2b75e95148" providerId="ADAL" clId="{7A06BC93-EA65-46F9-9831-82BAE5687C9D}" dt="2022-05-24T10:04:18.722" v="426" actId="478"/>
          <ac:spMkLst>
            <pc:docMk/>
            <pc:sldMk cId="1178447852" sldId="258"/>
            <ac:spMk id="60" creationId="{859CE03C-612D-4F2A-8FA4-F231F270AB99}"/>
          </ac:spMkLst>
        </pc:spChg>
        <pc:spChg chg="add del mod">
          <ac:chgData name="BONENFANT Joël" userId="1899d970-c025-4ea7-b638-9f2b75e95148" providerId="ADAL" clId="{7A06BC93-EA65-46F9-9831-82BAE5687C9D}" dt="2022-05-24T09:55:49.941" v="417"/>
          <ac:spMkLst>
            <pc:docMk/>
            <pc:sldMk cId="1178447852" sldId="258"/>
            <ac:spMk id="62" creationId="{A8D3F4CB-F07C-C2D6-3113-72EC3F9E3B48}"/>
          </ac:spMkLst>
        </pc:spChg>
        <pc:spChg chg="add del mod">
          <ac:chgData name="BONENFANT Joël" userId="1899d970-c025-4ea7-b638-9f2b75e95148" providerId="ADAL" clId="{7A06BC93-EA65-46F9-9831-82BAE5687C9D}" dt="2022-05-24T09:55:49.941" v="417"/>
          <ac:spMkLst>
            <pc:docMk/>
            <pc:sldMk cId="1178447852" sldId="258"/>
            <ac:spMk id="63" creationId="{049B9650-23F0-81F4-CD06-E2C21235FAFE}"/>
          </ac:spMkLst>
        </pc:spChg>
        <pc:spChg chg="add del mod">
          <ac:chgData name="BONENFANT Joël" userId="1899d970-c025-4ea7-b638-9f2b75e95148" providerId="ADAL" clId="{7A06BC93-EA65-46F9-9831-82BAE5687C9D}" dt="2022-05-24T09:55:49.941" v="417"/>
          <ac:spMkLst>
            <pc:docMk/>
            <pc:sldMk cId="1178447852" sldId="258"/>
            <ac:spMk id="64" creationId="{03196712-A7D0-90B9-BB13-E3C14A475500}"/>
          </ac:spMkLst>
        </pc:spChg>
        <pc:spChg chg="add del mod">
          <ac:chgData name="BONENFANT Joël" userId="1899d970-c025-4ea7-b638-9f2b75e95148" providerId="ADAL" clId="{7A06BC93-EA65-46F9-9831-82BAE5687C9D}" dt="2022-05-24T09:55:49.941" v="417"/>
          <ac:spMkLst>
            <pc:docMk/>
            <pc:sldMk cId="1178447852" sldId="258"/>
            <ac:spMk id="65" creationId="{16393AEA-A20B-D0A9-24D3-1D0BCC2985A0}"/>
          </ac:spMkLst>
        </pc:spChg>
        <pc:spChg chg="add del mod">
          <ac:chgData name="BONENFANT Joël" userId="1899d970-c025-4ea7-b638-9f2b75e95148" providerId="ADAL" clId="{7A06BC93-EA65-46F9-9831-82BAE5687C9D}" dt="2022-05-24T09:55:49.941" v="417"/>
          <ac:spMkLst>
            <pc:docMk/>
            <pc:sldMk cId="1178447852" sldId="258"/>
            <ac:spMk id="66" creationId="{5D702D7C-D200-C2AA-7A3C-D70B895F4146}"/>
          </ac:spMkLst>
        </pc:spChg>
        <pc:spChg chg="add del mod">
          <ac:chgData name="BONENFANT Joël" userId="1899d970-c025-4ea7-b638-9f2b75e95148" providerId="ADAL" clId="{7A06BC93-EA65-46F9-9831-82BAE5687C9D}" dt="2022-05-24T09:55:49.941" v="417"/>
          <ac:spMkLst>
            <pc:docMk/>
            <pc:sldMk cId="1178447852" sldId="258"/>
            <ac:spMk id="67" creationId="{FBA13CBB-F4C2-D381-6D65-F070A3B999D3}"/>
          </ac:spMkLst>
        </pc:spChg>
        <pc:spChg chg="add del mod">
          <ac:chgData name="BONENFANT Joël" userId="1899d970-c025-4ea7-b638-9f2b75e95148" providerId="ADAL" clId="{7A06BC93-EA65-46F9-9831-82BAE5687C9D}" dt="2022-05-24T09:55:49.941" v="417"/>
          <ac:spMkLst>
            <pc:docMk/>
            <pc:sldMk cId="1178447852" sldId="258"/>
            <ac:spMk id="68" creationId="{262EAC46-0043-1D7B-FF28-E5FFC93473C3}"/>
          </ac:spMkLst>
        </pc:spChg>
        <pc:spChg chg="add del mod">
          <ac:chgData name="BONENFANT Joël" userId="1899d970-c025-4ea7-b638-9f2b75e95148" providerId="ADAL" clId="{7A06BC93-EA65-46F9-9831-82BAE5687C9D}" dt="2022-05-24T09:55:49.941" v="417"/>
          <ac:spMkLst>
            <pc:docMk/>
            <pc:sldMk cId="1178447852" sldId="258"/>
            <ac:spMk id="69" creationId="{0757D09E-BEEE-D2A7-E8DE-BE8FD61E4B1B}"/>
          </ac:spMkLst>
        </pc:spChg>
        <pc:spChg chg="add del mod">
          <ac:chgData name="BONENFANT Joël" userId="1899d970-c025-4ea7-b638-9f2b75e95148" providerId="ADAL" clId="{7A06BC93-EA65-46F9-9831-82BAE5687C9D}" dt="2022-05-24T09:55:49.941" v="417"/>
          <ac:spMkLst>
            <pc:docMk/>
            <pc:sldMk cId="1178447852" sldId="258"/>
            <ac:spMk id="70" creationId="{DA20C4C4-F4FA-3CA6-F73C-B9773530127E}"/>
          </ac:spMkLst>
        </pc:spChg>
        <pc:spChg chg="add mod">
          <ac:chgData name="BONENFANT Joël" userId="1899d970-c025-4ea7-b638-9f2b75e95148" providerId="ADAL" clId="{7A06BC93-EA65-46F9-9831-82BAE5687C9D}" dt="2022-05-24T09:56:01.435" v="419" actId="1076"/>
          <ac:spMkLst>
            <pc:docMk/>
            <pc:sldMk cId="1178447852" sldId="258"/>
            <ac:spMk id="71" creationId="{74A4FA7A-EA1B-1202-88F8-283440941432}"/>
          </ac:spMkLst>
        </pc:spChg>
        <pc:spChg chg="add mod">
          <ac:chgData name="BONENFANT Joël" userId="1899d970-c025-4ea7-b638-9f2b75e95148" providerId="ADAL" clId="{7A06BC93-EA65-46F9-9831-82BAE5687C9D}" dt="2022-05-24T09:56:01.435" v="419" actId="1076"/>
          <ac:spMkLst>
            <pc:docMk/>
            <pc:sldMk cId="1178447852" sldId="258"/>
            <ac:spMk id="72" creationId="{7CE48AAC-8B40-6F8D-0237-543E42D05265}"/>
          </ac:spMkLst>
        </pc:spChg>
        <pc:spChg chg="add mod">
          <ac:chgData name="BONENFANT Joël" userId="1899d970-c025-4ea7-b638-9f2b75e95148" providerId="ADAL" clId="{7A06BC93-EA65-46F9-9831-82BAE5687C9D}" dt="2022-05-24T09:56:01.435" v="419" actId="1076"/>
          <ac:spMkLst>
            <pc:docMk/>
            <pc:sldMk cId="1178447852" sldId="258"/>
            <ac:spMk id="73" creationId="{35B004AA-B19B-B0FD-F9ED-84EBB5879B34}"/>
          </ac:spMkLst>
        </pc:spChg>
        <pc:spChg chg="add mod">
          <ac:chgData name="BONENFANT Joël" userId="1899d970-c025-4ea7-b638-9f2b75e95148" providerId="ADAL" clId="{7A06BC93-EA65-46F9-9831-82BAE5687C9D}" dt="2022-05-24T09:56:01.435" v="419" actId="1076"/>
          <ac:spMkLst>
            <pc:docMk/>
            <pc:sldMk cId="1178447852" sldId="258"/>
            <ac:spMk id="74" creationId="{A1927534-07D3-9A3A-485B-59D2A8615B16}"/>
          </ac:spMkLst>
        </pc:spChg>
        <pc:spChg chg="add mod">
          <ac:chgData name="BONENFANT Joël" userId="1899d970-c025-4ea7-b638-9f2b75e95148" providerId="ADAL" clId="{7A06BC93-EA65-46F9-9831-82BAE5687C9D}" dt="2022-05-24T09:56:01.435" v="419" actId="1076"/>
          <ac:spMkLst>
            <pc:docMk/>
            <pc:sldMk cId="1178447852" sldId="258"/>
            <ac:spMk id="75" creationId="{56470064-5751-87A8-A3D9-CDB0DBA44806}"/>
          </ac:spMkLst>
        </pc:spChg>
        <pc:spChg chg="add mod">
          <ac:chgData name="BONENFANT Joël" userId="1899d970-c025-4ea7-b638-9f2b75e95148" providerId="ADAL" clId="{7A06BC93-EA65-46F9-9831-82BAE5687C9D}" dt="2022-05-24T09:56:01.435" v="419" actId="1076"/>
          <ac:spMkLst>
            <pc:docMk/>
            <pc:sldMk cId="1178447852" sldId="258"/>
            <ac:spMk id="76" creationId="{2E86E83F-FE9D-D75B-0C15-377B7FBA9402}"/>
          </ac:spMkLst>
        </pc:spChg>
        <pc:spChg chg="add mod">
          <ac:chgData name="BONENFANT Joël" userId="1899d970-c025-4ea7-b638-9f2b75e95148" providerId="ADAL" clId="{7A06BC93-EA65-46F9-9831-82BAE5687C9D}" dt="2022-05-24T09:56:01.435" v="419" actId="1076"/>
          <ac:spMkLst>
            <pc:docMk/>
            <pc:sldMk cId="1178447852" sldId="258"/>
            <ac:spMk id="77" creationId="{719C2CC3-3733-EA11-0ED9-C22BC111603B}"/>
          </ac:spMkLst>
        </pc:spChg>
        <pc:spChg chg="add mod">
          <ac:chgData name="BONENFANT Joël" userId="1899d970-c025-4ea7-b638-9f2b75e95148" providerId="ADAL" clId="{7A06BC93-EA65-46F9-9831-82BAE5687C9D}" dt="2022-05-24T09:56:01.435" v="419" actId="1076"/>
          <ac:spMkLst>
            <pc:docMk/>
            <pc:sldMk cId="1178447852" sldId="258"/>
            <ac:spMk id="78" creationId="{E3E060E5-66D5-650E-948A-B5C6864D4C77}"/>
          </ac:spMkLst>
        </pc:spChg>
        <pc:spChg chg="add mod">
          <ac:chgData name="BONENFANT Joël" userId="1899d970-c025-4ea7-b638-9f2b75e95148" providerId="ADAL" clId="{7A06BC93-EA65-46F9-9831-82BAE5687C9D}" dt="2022-05-24T09:56:01.435" v="419" actId="1076"/>
          <ac:spMkLst>
            <pc:docMk/>
            <pc:sldMk cId="1178447852" sldId="258"/>
            <ac:spMk id="79" creationId="{CE11FE0E-29F2-655A-D198-488E6D6623F5}"/>
          </ac:spMkLst>
        </pc:spChg>
        <pc:spChg chg="add mod">
          <ac:chgData name="BONENFANT Joël" userId="1899d970-c025-4ea7-b638-9f2b75e95148" providerId="ADAL" clId="{7A06BC93-EA65-46F9-9831-82BAE5687C9D}" dt="2022-05-24T09:56:01.435" v="419" actId="1076"/>
          <ac:spMkLst>
            <pc:docMk/>
            <pc:sldMk cId="1178447852" sldId="258"/>
            <ac:spMk id="80" creationId="{243838F4-5601-B7AD-CFCE-7C3A13941630}"/>
          </ac:spMkLst>
        </pc:spChg>
      </pc:sldChg>
    </pc:docChg>
  </pc:docChgLst>
  <pc:docChgLst>
    <pc:chgData name="BONENFANT Joël" userId="1899d970-c025-4ea7-b638-9f2b75e95148" providerId="ADAL" clId="{B9AB959F-6429-4BBC-8D95-B099A70D7D9A}"/>
    <pc:docChg chg="undo custSel addSld delSld modSld">
      <pc:chgData name="BONENFANT Joël" userId="1899d970-c025-4ea7-b638-9f2b75e95148" providerId="ADAL" clId="{B9AB959F-6429-4BBC-8D95-B099A70D7D9A}" dt="2022-06-16T14:10:55.921" v="1210"/>
      <pc:docMkLst>
        <pc:docMk/>
      </pc:docMkLst>
      <pc:sldChg chg="delSp modSp mod">
        <pc:chgData name="BONENFANT Joël" userId="1899d970-c025-4ea7-b638-9f2b75e95148" providerId="ADAL" clId="{B9AB959F-6429-4BBC-8D95-B099A70D7D9A}" dt="2022-06-16T05:58:07.275" v="749" actId="478"/>
        <pc:sldMkLst>
          <pc:docMk/>
          <pc:sldMk cId="2477719944" sldId="256"/>
        </pc:sldMkLst>
        <pc:spChg chg="del mod">
          <ac:chgData name="BONENFANT Joël" userId="1899d970-c025-4ea7-b638-9f2b75e95148" providerId="ADAL" clId="{B9AB959F-6429-4BBC-8D95-B099A70D7D9A}" dt="2022-06-16T05:57:58.972" v="745" actId="478"/>
          <ac:spMkLst>
            <pc:docMk/>
            <pc:sldMk cId="2477719944" sldId="256"/>
            <ac:spMk id="28" creationId="{BB132323-B40E-44B2-A2C3-CACF7012742F}"/>
          </ac:spMkLst>
        </pc:spChg>
        <pc:spChg chg="mod">
          <ac:chgData name="BONENFANT Joël" userId="1899d970-c025-4ea7-b638-9f2b75e95148" providerId="ADAL" clId="{B9AB959F-6429-4BBC-8D95-B099A70D7D9A}" dt="2022-06-16T05:57:51.535" v="743" actId="20577"/>
          <ac:spMkLst>
            <pc:docMk/>
            <pc:sldMk cId="2477719944" sldId="256"/>
            <ac:spMk id="30" creationId="{A0FB5EF4-F6C2-722A-9738-AD5BEE5A0DAF}"/>
          </ac:spMkLst>
        </pc:spChg>
        <pc:spChg chg="del">
          <ac:chgData name="BONENFANT Joël" userId="1899d970-c025-4ea7-b638-9f2b75e95148" providerId="ADAL" clId="{B9AB959F-6429-4BBC-8D95-B099A70D7D9A}" dt="2022-06-16T05:58:03.657" v="747" actId="478"/>
          <ac:spMkLst>
            <pc:docMk/>
            <pc:sldMk cId="2477719944" sldId="256"/>
            <ac:spMk id="41" creationId="{8F15368D-18BD-40D5-9A0A-DBA6E93B9C53}"/>
          </ac:spMkLst>
        </pc:spChg>
        <pc:spChg chg="del">
          <ac:chgData name="BONENFANT Joël" userId="1899d970-c025-4ea7-b638-9f2b75e95148" providerId="ADAL" clId="{B9AB959F-6429-4BBC-8D95-B099A70D7D9A}" dt="2022-06-16T05:58:07.275" v="749" actId="478"/>
          <ac:spMkLst>
            <pc:docMk/>
            <pc:sldMk cId="2477719944" sldId="256"/>
            <ac:spMk id="50" creationId="{2D6F600A-764C-4392-88BF-1C93B6BECEE2}"/>
          </ac:spMkLst>
        </pc:spChg>
        <pc:spChg chg="del">
          <ac:chgData name="BONENFANT Joël" userId="1899d970-c025-4ea7-b638-9f2b75e95148" providerId="ADAL" clId="{B9AB959F-6429-4BBC-8D95-B099A70D7D9A}" dt="2022-06-16T05:58:05.711" v="748" actId="478"/>
          <ac:spMkLst>
            <pc:docMk/>
            <pc:sldMk cId="2477719944" sldId="256"/>
            <ac:spMk id="53" creationId="{2797BEC3-9425-4728-A1CD-C2DA23F96443}"/>
          </ac:spMkLst>
        </pc:spChg>
        <pc:grpChg chg="del">
          <ac:chgData name="BONENFANT Joël" userId="1899d970-c025-4ea7-b638-9f2b75e95148" providerId="ADAL" clId="{B9AB959F-6429-4BBC-8D95-B099A70D7D9A}" dt="2022-06-16T05:58:01.376" v="746" actId="478"/>
          <ac:grpSpMkLst>
            <pc:docMk/>
            <pc:sldMk cId="2477719944" sldId="256"/>
            <ac:grpSpMk id="2" creationId="{4E6CE955-A41A-E76D-6914-CCA3BB974FE0}"/>
          </ac:grpSpMkLst>
        </pc:grpChg>
      </pc:sldChg>
      <pc:sldChg chg="addSp delSp modSp mod delAnim modAnim">
        <pc:chgData name="BONENFANT Joël" userId="1899d970-c025-4ea7-b638-9f2b75e95148" providerId="ADAL" clId="{B9AB959F-6429-4BBC-8D95-B099A70D7D9A}" dt="2022-06-16T13:53:40.479" v="1011"/>
        <pc:sldMkLst>
          <pc:docMk/>
          <pc:sldMk cId="1178447852" sldId="258"/>
        </pc:sldMkLst>
        <pc:spChg chg="del">
          <ac:chgData name="BONENFANT Joël" userId="1899d970-c025-4ea7-b638-9f2b75e95148" providerId="ADAL" clId="{B9AB959F-6429-4BBC-8D95-B099A70D7D9A}" dt="2022-06-15T23:31:04.276" v="7" actId="478"/>
          <ac:spMkLst>
            <pc:docMk/>
            <pc:sldMk cId="1178447852" sldId="258"/>
            <ac:spMk id="27" creationId="{E0376E6E-9C4E-73B6-8C4D-283247817A24}"/>
          </ac:spMkLst>
        </pc:spChg>
        <pc:spChg chg="del mod">
          <ac:chgData name="BONENFANT Joël" userId="1899d970-c025-4ea7-b638-9f2b75e95148" providerId="ADAL" clId="{B9AB959F-6429-4BBC-8D95-B099A70D7D9A}" dt="2022-06-15T23:33:55.253" v="25" actId="478"/>
          <ac:spMkLst>
            <pc:docMk/>
            <pc:sldMk cId="1178447852" sldId="258"/>
            <ac:spMk id="28" creationId="{DE739C5B-E8EA-670B-D729-24352FABE925}"/>
          </ac:spMkLst>
        </pc:spChg>
        <pc:spChg chg="mod">
          <ac:chgData name="BONENFANT Joël" userId="1899d970-c025-4ea7-b638-9f2b75e95148" providerId="ADAL" clId="{B9AB959F-6429-4BBC-8D95-B099A70D7D9A}" dt="2022-06-16T11:48:22.813" v="951" actId="14100"/>
          <ac:spMkLst>
            <pc:docMk/>
            <pc:sldMk cId="1178447852" sldId="258"/>
            <ac:spMk id="30" creationId="{986010F1-5C7A-60C8-7C60-9085012BF8F6}"/>
          </ac:spMkLst>
        </pc:spChg>
        <pc:spChg chg="mod">
          <ac:chgData name="BONENFANT Joël" userId="1899d970-c025-4ea7-b638-9f2b75e95148" providerId="ADAL" clId="{B9AB959F-6429-4BBC-8D95-B099A70D7D9A}" dt="2022-06-16T11:24:26.356" v="810" actId="14100"/>
          <ac:spMkLst>
            <pc:docMk/>
            <pc:sldMk cId="1178447852" sldId="258"/>
            <ac:spMk id="31" creationId="{06259135-B43D-2093-7814-E65A2FFAAB0C}"/>
          </ac:spMkLst>
        </pc:spChg>
        <pc:spChg chg="del mod">
          <ac:chgData name="BONENFANT Joël" userId="1899d970-c025-4ea7-b638-9f2b75e95148" providerId="ADAL" clId="{B9AB959F-6429-4BBC-8D95-B099A70D7D9A}" dt="2022-06-16T00:06:14.554" v="360" actId="478"/>
          <ac:spMkLst>
            <pc:docMk/>
            <pc:sldMk cId="1178447852" sldId="258"/>
            <ac:spMk id="32" creationId="{51938072-7DDE-E3A2-09B7-A939950C4D23}"/>
          </ac:spMkLst>
        </pc:spChg>
        <pc:spChg chg="del mod ord">
          <ac:chgData name="BONENFANT Joël" userId="1899d970-c025-4ea7-b638-9f2b75e95148" providerId="ADAL" clId="{B9AB959F-6429-4BBC-8D95-B099A70D7D9A}" dt="2022-06-16T00:06:16.991" v="361" actId="478"/>
          <ac:spMkLst>
            <pc:docMk/>
            <pc:sldMk cId="1178447852" sldId="258"/>
            <ac:spMk id="33" creationId="{56C843DA-A8EC-27EB-3B5D-6F4216B7A5BF}"/>
          </ac:spMkLst>
        </pc:spChg>
        <pc:spChg chg="add del">
          <ac:chgData name="BONENFANT Joël" userId="1899d970-c025-4ea7-b638-9f2b75e95148" providerId="ADAL" clId="{B9AB959F-6429-4BBC-8D95-B099A70D7D9A}" dt="2022-06-15T23:39:14.970" v="75" actId="22"/>
          <ac:spMkLst>
            <pc:docMk/>
            <pc:sldMk cId="1178447852" sldId="258"/>
            <ac:spMk id="34" creationId="{502995A1-6BA1-8463-F3E7-92E852567052}"/>
          </ac:spMkLst>
        </pc:spChg>
        <pc:spChg chg="add del mod">
          <ac:chgData name="BONENFANT Joël" userId="1899d970-c025-4ea7-b638-9f2b75e95148" providerId="ADAL" clId="{B9AB959F-6429-4BBC-8D95-B099A70D7D9A}" dt="2022-06-15T23:39:13.457" v="68" actId="22"/>
          <ac:spMkLst>
            <pc:docMk/>
            <pc:sldMk cId="1178447852" sldId="258"/>
            <ac:spMk id="38" creationId="{8CF918CB-A770-1064-49CF-4B2EF7F236C4}"/>
          </ac:spMkLst>
        </pc:spChg>
        <pc:spChg chg="add del mod">
          <ac:chgData name="BONENFANT Joël" userId="1899d970-c025-4ea7-b638-9f2b75e95148" providerId="ADAL" clId="{B9AB959F-6429-4BBC-8D95-B099A70D7D9A}" dt="2022-06-15T23:40:00.175" v="86"/>
          <ac:spMkLst>
            <pc:docMk/>
            <pc:sldMk cId="1178447852" sldId="258"/>
            <ac:spMk id="40" creationId="{0969DABB-6BB2-9A14-4468-03258ACCC5D4}"/>
          </ac:spMkLst>
        </pc:spChg>
        <pc:spChg chg="mod topLvl">
          <ac:chgData name="BONENFANT Joël" userId="1899d970-c025-4ea7-b638-9f2b75e95148" providerId="ADAL" clId="{B9AB959F-6429-4BBC-8D95-B099A70D7D9A}" dt="2022-06-15T23:41:24.022" v="115" actId="403"/>
          <ac:spMkLst>
            <pc:docMk/>
            <pc:sldMk cId="1178447852" sldId="258"/>
            <ac:spMk id="42" creationId="{F64BC95D-6ED3-9AD5-5CF3-89E131373BEC}"/>
          </ac:spMkLst>
        </pc:spChg>
        <pc:spChg chg="del mod">
          <ac:chgData name="BONENFANT Joël" userId="1899d970-c025-4ea7-b638-9f2b75e95148" providerId="ADAL" clId="{B9AB959F-6429-4BBC-8D95-B099A70D7D9A}" dt="2022-06-15T23:33:51.763" v="24" actId="478"/>
          <ac:spMkLst>
            <pc:docMk/>
            <pc:sldMk cId="1178447852" sldId="258"/>
            <ac:spMk id="43" creationId="{F2FCA776-2255-4385-BC4A-CF55C2AFE487}"/>
          </ac:spMkLst>
        </pc:spChg>
        <pc:spChg chg="mod topLvl">
          <ac:chgData name="BONENFANT Joël" userId="1899d970-c025-4ea7-b638-9f2b75e95148" providerId="ADAL" clId="{B9AB959F-6429-4BBC-8D95-B099A70D7D9A}" dt="2022-06-16T13:47:46.368" v="959" actId="20577"/>
          <ac:spMkLst>
            <pc:docMk/>
            <pc:sldMk cId="1178447852" sldId="258"/>
            <ac:spMk id="44" creationId="{7980AA13-7FAE-9BF0-1D36-AD69F44D5F0F}"/>
          </ac:spMkLst>
        </pc:spChg>
        <pc:spChg chg="add mod">
          <ac:chgData name="BONENFANT Joël" userId="1899d970-c025-4ea7-b638-9f2b75e95148" providerId="ADAL" clId="{B9AB959F-6429-4BBC-8D95-B099A70D7D9A}" dt="2022-06-15T23:41:35.726" v="117" actId="404"/>
          <ac:spMkLst>
            <pc:docMk/>
            <pc:sldMk cId="1178447852" sldId="258"/>
            <ac:spMk id="45" creationId="{B9C34204-FB54-8CE9-1325-0C4A846BF576}"/>
          </ac:spMkLst>
        </pc:spChg>
        <pc:spChg chg="add mod">
          <ac:chgData name="BONENFANT Joël" userId="1899d970-c025-4ea7-b638-9f2b75e95148" providerId="ADAL" clId="{B9AB959F-6429-4BBC-8D95-B099A70D7D9A}" dt="2022-06-15T23:42:04.767" v="132" actId="20577"/>
          <ac:spMkLst>
            <pc:docMk/>
            <pc:sldMk cId="1178447852" sldId="258"/>
            <ac:spMk id="46" creationId="{BBB82D63-3835-C4C8-ADD4-F5A3D189F941}"/>
          </ac:spMkLst>
        </pc:spChg>
        <pc:spChg chg="add mod">
          <ac:chgData name="BONENFANT Joël" userId="1899d970-c025-4ea7-b638-9f2b75e95148" providerId="ADAL" clId="{B9AB959F-6429-4BBC-8D95-B099A70D7D9A}" dt="2022-06-16T13:46:48.138" v="956"/>
          <ac:spMkLst>
            <pc:docMk/>
            <pc:sldMk cId="1178447852" sldId="258"/>
            <ac:spMk id="47" creationId="{64620280-8EC8-D822-2426-E9661ADADF45}"/>
          </ac:spMkLst>
        </pc:spChg>
        <pc:spChg chg="add mod">
          <ac:chgData name="BONENFANT Joël" userId="1899d970-c025-4ea7-b638-9f2b75e95148" providerId="ADAL" clId="{B9AB959F-6429-4BBC-8D95-B099A70D7D9A}" dt="2022-06-16T13:47:02.589" v="957"/>
          <ac:spMkLst>
            <pc:docMk/>
            <pc:sldMk cId="1178447852" sldId="258"/>
            <ac:spMk id="48" creationId="{E1689720-5677-DA8B-DBE8-893002FFA977}"/>
          </ac:spMkLst>
        </pc:spChg>
        <pc:spChg chg="del mod">
          <ac:chgData name="BONENFANT Joël" userId="1899d970-c025-4ea7-b638-9f2b75e95148" providerId="ADAL" clId="{B9AB959F-6429-4BBC-8D95-B099A70D7D9A}" dt="2022-06-15T23:33:46.685" v="23" actId="478"/>
          <ac:spMkLst>
            <pc:docMk/>
            <pc:sldMk cId="1178447852" sldId="258"/>
            <ac:spMk id="49" creationId="{9B2BE653-F807-4F3C-BB28-F83671427B63}"/>
          </ac:spMkLst>
        </pc:spChg>
        <pc:spChg chg="del mod">
          <ac:chgData name="BONENFANT Joël" userId="1899d970-c025-4ea7-b638-9f2b75e95148" providerId="ADAL" clId="{B9AB959F-6429-4BBC-8D95-B099A70D7D9A}" dt="2022-06-15T23:33:46.685" v="23" actId="478"/>
          <ac:spMkLst>
            <pc:docMk/>
            <pc:sldMk cId="1178447852" sldId="258"/>
            <ac:spMk id="50" creationId="{2D6F600A-764C-4392-88BF-1C93B6BECEE2}"/>
          </ac:spMkLst>
        </pc:spChg>
        <pc:spChg chg="del mod">
          <ac:chgData name="BONENFANT Joël" userId="1899d970-c025-4ea7-b638-9f2b75e95148" providerId="ADAL" clId="{B9AB959F-6429-4BBC-8D95-B099A70D7D9A}" dt="2022-06-15T23:33:46.685" v="23" actId="478"/>
          <ac:spMkLst>
            <pc:docMk/>
            <pc:sldMk cId="1178447852" sldId="258"/>
            <ac:spMk id="52" creationId="{5D1973F4-F544-4FC4-99ED-A0601A268003}"/>
          </ac:spMkLst>
        </pc:spChg>
        <pc:spChg chg="del mod">
          <ac:chgData name="BONENFANT Joël" userId="1899d970-c025-4ea7-b638-9f2b75e95148" providerId="ADAL" clId="{B9AB959F-6429-4BBC-8D95-B099A70D7D9A}" dt="2022-06-15T23:33:58.951" v="26" actId="478"/>
          <ac:spMkLst>
            <pc:docMk/>
            <pc:sldMk cId="1178447852" sldId="258"/>
            <ac:spMk id="53" creationId="{2797BEC3-9425-4728-A1CD-C2DA23F96443}"/>
          </ac:spMkLst>
        </pc:spChg>
        <pc:spChg chg="add del mod">
          <ac:chgData name="BONENFANT Joël" userId="1899d970-c025-4ea7-b638-9f2b75e95148" providerId="ADAL" clId="{B9AB959F-6429-4BBC-8D95-B099A70D7D9A}" dt="2022-06-16T00:05:46.887" v="354" actId="478"/>
          <ac:spMkLst>
            <pc:docMk/>
            <pc:sldMk cId="1178447852" sldId="258"/>
            <ac:spMk id="62" creationId="{D33A693E-1C92-CBCD-ADCA-110F0AC5C2A9}"/>
          </ac:spMkLst>
        </pc:spChg>
        <pc:spChg chg="add mod">
          <ac:chgData name="BONENFANT Joël" userId="1899d970-c025-4ea7-b638-9f2b75e95148" providerId="ADAL" clId="{B9AB959F-6429-4BBC-8D95-B099A70D7D9A}" dt="2022-06-16T09:45:51.364" v="753" actId="14100"/>
          <ac:spMkLst>
            <pc:docMk/>
            <pc:sldMk cId="1178447852" sldId="258"/>
            <ac:spMk id="63" creationId="{913074DF-02B1-1684-AF38-8646FED5E6C4}"/>
          </ac:spMkLst>
        </pc:spChg>
        <pc:spChg chg="add mod">
          <ac:chgData name="BONENFANT Joël" userId="1899d970-c025-4ea7-b638-9f2b75e95148" providerId="ADAL" clId="{B9AB959F-6429-4BBC-8D95-B099A70D7D9A}" dt="2022-06-16T09:46:00.507" v="756" actId="14100"/>
          <ac:spMkLst>
            <pc:docMk/>
            <pc:sldMk cId="1178447852" sldId="258"/>
            <ac:spMk id="66" creationId="{359EADF6-C383-3567-45C1-DF42528182A5}"/>
          </ac:spMkLst>
        </pc:spChg>
        <pc:grpChg chg="add del mod">
          <ac:chgData name="BONENFANT Joël" userId="1899d970-c025-4ea7-b638-9f2b75e95148" providerId="ADAL" clId="{B9AB959F-6429-4BBC-8D95-B099A70D7D9A}" dt="2022-06-15T23:40:37.820" v="92" actId="165"/>
          <ac:grpSpMkLst>
            <pc:docMk/>
            <pc:sldMk cId="1178447852" sldId="258"/>
            <ac:grpSpMk id="41" creationId="{A2AE46D4-81D2-6900-BD12-A8C33F06EAFE}"/>
          </ac:grpSpMkLst>
        </pc:grpChg>
        <pc:graphicFrameChg chg="add del mod">
          <ac:chgData name="BONENFANT Joël" userId="1899d970-c025-4ea7-b638-9f2b75e95148" providerId="ADAL" clId="{B9AB959F-6429-4BBC-8D95-B099A70D7D9A}" dt="2022-06-15T23:30:02.539" v="6" actId="478"/>
          <ac:graphicFrameMkLst>
            <pc:docMk/>
            <pc:sldMk cId="1178447852" sldId="258"/>
            <ac:graphicFrameMk id="2" creationId="{2E871D3E-9317-09A2-B0D0-C5F28380B159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5T23:32:50.474" v="16" actId="478"/>
          <ac:graphicFrameMkLst>
            <pc:docMk/>
            <pc:sldMk cId="1178447852" sldId="258"/>
            <ac:graphicFrameMk id="3" creationId="{C5296141-AC80-3F16-92C3-7D12ED9FFF54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5T23:34:21.853" v="27" actId="478"/>
          <ac:graphicFrameMkLst>
            <pc:docMk/>
            <pc:sldMk cId="1178447852" sldId="258"/>
            <ac:graphicFrameMk id="4" creationId="{43E9F1C4-6C48-0746-7AB3-FE1F1E2AF19D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5T23:34:24.051" v="28" actId="478"/>
          <ac:graphicFrameMkLst>
            <pc:docMk/>
            <pc:sldMk cId="1178447852" sldId="258"/>
            <ac:graphicFrameMk id="5" creationId="{079BBC7C-6238-D5AD-CFF8-E889C5AE27FA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5T23:34:26.264" v="29" actId="478"/>
          <ac:graphicFrameMkLst>
            <pc:docMk/>
            <pc:sldMk cId="1178447852" sldId="258"/>
            <ac:graphicFrameMk id="6" creationId="{BF909557-9D9E-415A-369E-EDE907D3C91E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5T23:39:57.560" v="84" actId="478"/>
          <ac:graphicFrameMkLst>
            <pc:docMk/>
            <pc:sldMk cId="1178447852" sldId="258"/>
            <ac:graphicFrameMk id="7" creationId="{A7C64D03-16A4-46C7-4FBE-9E27BFDF032F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5T23:40:57.623" v="97" actId="478"/>
          <ac:graphicFrameMkLst>
            <pc:docMk/>
            <pc:sldMk cId="1178447852" sldId="258"/>
            <ac:graphicFrameMk id="8" creationId="{27B3F001-E6DE-ECE6-DE47-19FAC8939CC6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5T23:41:43.870" v="119" actId="478"/>
          <ac:graphicFrameMkLst>
            <pc:docMk/>
            <pc:sldMk cId="1178447852" sldId="258"/>
            <ac:graphicFrameMk id="9" creationId="{866BFC28-6ACA-69C8-F00E-39DA680B8E88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5T23:39:16.167" v="81"/>
          <ac:graphicFrameMkLst>
            <pc:docMk/>
            <pc:sldMk cId="1178447852" sldId="258"/>
            <ac:graphicFrameMk id="10" creationId="{F5BA1058-1580-5FC6-D5E6-3280C1382234}"/>
          </ac:graphicFrameMkLst>
        </pc:graphicFrameChg>
        <pc:graphicFrameChg chg="add del mod modGraphic">
          <ac:chgData name="BONENFANT Joël" userId="1899d970-c025-4ea7-b638-9f2b75e95148" providerId="ADAL" clId="{B9AB959F-6429-4BBC-8D95-B099A70D7D9A}" dt="2022-06-15T23:39:14.594" v="73" actId="3680"/>
          <ac:graphicFrameMkLst>
            <pc:docMk/>
            <pc:sldMk cId="1178447852" sldId="258"/>
            <ac:graphicFrameMk id="12" creationId="{33C1D322-A9FA-6C45-0865-5F17CFC9F6E9}"/>
          </ac:graphicFrameMkLst>
        </pc:graphicFrameChg>
        <pc:graphicFrameChg chg="add del mod modGraphic">
          <ac:chgData name="BONENFANT Joël" userId="1899d970-c025-4ea7-b638-9f2b75e95148" providerId="ADAL" clId="{B9AB959F-6429-4BBC-8D95-B099A70D7D9A}" dt="2022-06-16T00:05:54.976" v="355" actId="478"/>
          <ac:graphicFrameMkLst>
            <pc:docMk/>
            <pc:sldMk cId="1178447852" sldId="258"/>
            <ac:graphicFrameMk id="14" creationId="{4E4463F4-61A8-2B68-08BC-3FE18B20A002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3:53:30.604" v="1003"/>
          <ac:graphicFrameMkLst>
            <pc:docMk/>
            <pc:sldMk cId="1178447852" sldId="258"/>
            <ac:graphicFrameMk id="15" creationId="{4DFF8204-7F5A-2ABF-7EF4-2399EC328661}"/>
          </ac:graphicFrameMkLst>
        </pc:graphicFrameChg>
        <pc:graphicFrameChg chg="del">
          <ac:chgData name="BONENFANT Joël" userId="1899d970-c025-4ea7-b638-9f2b75e95148" providerId="ADAL" clId="{B9AB959F-6429-4BBC-8D95-B099A70D7D9A}" dt="2022-06-15T23:35:07.385" v="36" actId="478"/>
          <ac:graphicFrameMkLst>
            <pc:docMk/>
            <pc:sldMk cId="1178447852" sldId="258"/>
            <ac:graphicFrameMk id="17" creationId="{25737A76-8D4F-C737-C625-AB17C175B0ED}"/>
          </ac:graphicFrameMkLst>
        </pc:graphicFrameChg>
        <pc:graphicFrameChg chg="del">
          <ac:chgData name="BONENFANT Joël" userId="1899d970-c025-4ea7-b638-9f2b75e95148" providerId="ADAL" clId="{B9AB959F-6429-4BBC-8D95-B099A70D7D9A}" dt="2022-06-15T23:35:09.819" v="37" actId="478"/>
          <ac:graphicFrameMkLst>
            <pc:docMk/>
            <pc:sldMk cId="1178447852" sldId="258"/>
            <ac:graphicFrameMk id="18" creationId="{30E32170-A381-D9BC-0FF7-34DF5BAA63AA}"/>
          </ac:graphicFrameMkLst>
        </pc:graphicFrameChg>
        <pc:graphicFrameChg chg="del">
          <ac:chgData name="BONENFANT Joël" userId="1899d970-c025-4ea7-b638-9f2b75e95148" providerId="ADAL" clId="{B9AB959F-6429-4BBC-8D95-B099A70D7D9A}" dt="2022-06-15T23:35:11.873" v="38" actId="478"/>
          <ac:graphicFrameMkLst>
            <pc:docMk/>
            <pc:sldMk cId="1178447852" sldId="258"/>
            <ac:graphicFrameMk id="19" creationId="{AC07287C-2110-404C-7803-B745B5E1E432}"/>
          </ac:graphicFrameMkLst>
        </pc:graphicFrameChg>
        <pc:graphicFrameChg chg="del">
          <ac:chgData name="BONENFANT Joël" userId="1899d970-c025-4ea7-b638-9f2b75e95148" providerId="ADAL" clId="{B9AB959F-6429-4BBC-8D95-B099A70D7D9A}" dt="2022-06-15T23:35:13.773" v="39" actId="478"/>
          <ac:graphicFrameMkLst>
            <pc:docMk/>
            <pc:sldMk cId="1178447852" sldId="258"/>
            <ac:graphicFrameMk id="20" creationId="{C4BAC574-1109-A7D3-B7CE-3C37C4383EE8}"/>
          </ac:graphicFrameMkLst>
        </pc:graphicFrameChg>
        <pc:graphicFrameChg chg="del">
          <ac:chgData name="BONENFANT Joël" userId="1899d970-c025-4ea7-b638-9f2b75e95148" providerId="ADAL" clId="{B9AB959F-6429-4BBC-8D95-B099A70D7D9A}" dt="2022-06-15T23:35:15.797" v="40" actId="478"/>
          <ac:graphicFrameMkLst>
            <pc:docMk/>
            <pc:sldMk cId="1178447852" sldId="258"/>
            <ac:graphicFrameMk id="21" creationId="{A65C9FD7-0D6A-43E7-7541-8395251F056F}"/>
          </ac:graphicFrameMkLst>
        </pc:graphicFrameChg>
        <pc:graphicFrameChg chg="del">
          <ac:chgData name="BONENFANT Joël" userId="1899d970-c025-4ea7-b638-9f2b75e95148" providerId="ADAL" clId="{B9AB959F-6429-4BBC-8D95-B099A70D7D9A}" dt="2022-06-15T23:35:17.941" v="41" actId="478"/>
          <ac:graphicFrameMkLst>
            <pc:docMk/>
            <pc:sldMk cId="1178447852" sldId="258"/>
            <ac:graphicFrameMk id="22" creationId="{FEB04C6B-ABBD-5E65-2C85-B7B89B9EE7D1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3:52:56.861" v="988"/>
          <ac:graphicFrameMkLst>
            <pc:docMk/>
            <pc:sldMk cId="1178447852" sldId="258"/>
            <ac:graphicFrameMk id="24" creationId="{1D893D36-F0A6-551A-B3AC-B98F06A806B5}"/>
          </ac:graphicFrameMkLst>
        </pc:graphicFrameChg>
        <pc:graphicFrameChg chg="del">
          <ac:chgData name="BONENFANT Joël" userId="1899d970-c025-4ea7-b638-9f2b75e95148" providerId="ADAL" clId="{B9AB959F-6429-4BBC-8D95-B099A70D7D9A}" dt="2022-06-15T23:35:20.083" v="42" actId="478"/>
          <ac:graphicFrameMkLst>
            <pc:docMk/>
            <pc:sldMk cId="1178447852" sldId="258"/>
            <ac:graphicFrameMk id="24" creationId="{1EB24BEE-37F0-0470-F199-56274E2F0011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3:53:40.479" v="1011"/>
          <ac:graphicFrameMkLst>
            <pc:docMk/>
            <pc:sldMk cId="1178447852" sldId="258"/>
            <ac:graphicFrameMk id="25" creationId="{7E73A956-29E0-0220-B71A-2F573844F73C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3:53:40.471" v="1010"/>
          <ac:graphicFrameMkLst>
            <pc:docMk/>
            <pc:sldMk cId="1178447852" sldId="258"/>
            <ac:graphicFrameMk id="26" creationId="{92088F98-A84A-B46B-B2CC-9EB1D45DD0C8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3:53:40.465" v="1009"/>
          <ac:graphicFrameMkLst>
            <pc:docMk/>
            <pc:sldMk cId="1178447852" sldId="258"/>
            <ac:graphicFrameMk id="27" creationId="{06A8336F-22F0-15CB-A151-FF69F5B1325F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3:53:40.459" v="1008"/>
          <ac:graphicFrameMkLst>
            <pc:docMk/>
            <pc:sldMk cId="1178447852" sldId="258"/>
            <ac:graphicFrameMk id="28" creationId="{3EE64469-75A9-79BD-B05A-1AC66B8122A4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3:53:40.453" v="1007"/>
          <ac:graphicFrameMkLst>
            <pc:docMk/>
            <pc:sldMk cId="1178447852" sldId="258"/>
            <ac:graphicFrameMk id="29" creationId="{47FABCF9-5EF1-6090-AED3-9D8786AA448A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3:53:40.446" v="1006"/>
          <ac:graphicFrameMkLst>
            <pc:docMk/>
            <pc:sldMk cId="1178447852" sldId="258"/>
            <ac:graphicFrameMk id="32" creationId="{6F9FA0C5-47A8-0792-B0B5-79EFFA3DEB32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3:53:40.437" v="1005"/>
          <ac:graphicFrameMkLst>
            <pc:docMk/>
            <pc:sldMk cId="1178447852" sldId="258"/>
            <ac:graphicFrameMk id="33" creationId="{03BECAE1-6A12-D837-4C98-CC6EF4A69291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3:53:38.822" v="1004"/>
          <ac:graphicFrameMkLst>
            <pc:docMk/>
            <pc:sldMk cId="1178447852" sldId="258"/>
            <ac:graphicFrameMk id="34" creationId="{A06F9A0A-548D-71AD-7AB9-D32FD79A16D4}"/>
          </ac:graphicFrameMkLst>
        </pc:graphicFrameChg>
        <pc:graphicFrameChg chg="add del">
          <ac:chgData name="BONENFANT Joël" userId="1899d970-c025-4ea7-b638-9f2b75e95148" providerId="ADAL" clId="{B9AB959F-6429-4BBC-8D95-B099A70D7D9A}" dt="2022-06-15T23:53:55.153" v="232" actId="478"/>
          <ac:graphicFrameMkLst>
            <pc:docMk/>
            <pc:sldMk cId="1178447852" sldId="258"/>
            <ac:graphicFrameMk id="35" creationId="{914F16F3-72EC-6FE8-1C1E-6A9C89FE8C08}"/>
          </ac:graphicFrameMkLst>
        </pc:graphicFrameChg>
        <pc:graphicFrameChg chg="del">
          <ac:chgData name="BONENFANT Joël" userId="1899d970-c025-4ea7-b638-9f2b75e95148" providerId="ADAL" clId="{B9AB959F-6429-4BBC-8D95-B099A70D7D9A}" dt="2022-06-15T23:35:21.809" v="43" actId="478"/>
          <ac:graphicFrameMkLst>
            <pc:docMk/>
            <pc:sldMk cId="1178447852" sldId="258"/>
            <ac:graphicFrameMk id="37" creationId="{757906E9-90D0-F56D-5DF8-C31CC27C4754}"/>
          </ac:graphicFrameMkLst>
        </pc:graphicFrameChg>
        <pc:graphicFrameChg chg="add del">
          <ac:chgData name="BONENFANT Joël" userId="1899d970-c025-4ea7-b638-9f2b75e95148" providerId="ADAL" clId="{B9AB959F-6429-4BBC-8D95-B099A70D7D9A}" dt="2022-06-15T23:53:55.153" v="232" actId="478"/>
          <ac:graphicFrameMkLst>
            <pc:docMk/>
            <pc:sldMk cId="1178447852" sldId="258"/>
            <ac:graphicFrameMk id="39" creationId="{46E46E76-4BB1-4B8C-E457-62D5A244DB8A}"/>
          </ac:graphicFrameMkLst>
        </pc:graphicFrameChg>
        <pc:graphicFrameChg chg="add del mod modGraphic">
          <ac:chgData name="BONENFANT Joël" userId="1899d970-c025-4ea7-b638-9f2b75e95148" providerId="ADAL" clId="{B9AB959F-6429-4BBC-8D95-B099A70D7D9A}" dt="2022-06-15T23:50:23.820" v="189" actId="478"/>
          <ac:graphicFrameMkLst>
            <pc:docMk/>
            <pc:sldMk cId="1178447852" sldId="258"/>
            <ac:graphicFrameMk id="51" creationId="{F33B1D6C-E417-C135-5637-A54AE83732FA}"/>
          </ac:graphicFrameMkLst>
        </pc:graphicFrameChg>
        <pc:graphicFrameChg chg="add del mod ord modGraphic">
          <ac:chgData name="BONENFANT Joël" userId="1899d970-c025-4ea7-b638-9f2b75e95148" providerId="ADAL" clId="{B9AB959F-6429-4BBC-8D95-B099A70D7D9A}" dt="2022-06-16T00:06:14.554" v="360" actId="478"/>
          <ac:graphicFrameMkLst>
            <pc:docMk/>
            <pc:sldMk cId="1178447852" sldId="258"/>
            <ac:graphicFrameMk id="54" creationId="{4E0EEB1D-2DCD-366C-FA2D-AC48BF25A292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0:06:02.828" v="356" actId="478"/>
          <ac:graphicFrameMkLst>
            <pc:docMk/>
            <pc:sldMk cId="1178447852" sldId="258"/>
            <ac:graphicFrameMk id="55" creationId="{A130B68B-BB1A-DC36-61FD-04FB946C2B13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0:06:02.828" v="356" actId="478"/>
          <ac:graphicFrameMkLst>
            <pc:docMk/>
            <pc:sldMk cId="1178447852" sldId="258"/>
            <ac:graphicFrameMk id="56" creationId="{A5238706-A9F6-3690-B9DF-BC920F98A511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0:06:14.554" v="360" actId="478"/>
          <ac:graphicFrameMkLst>
            <pc:docMk/>
            <pc:sldMk cId="1178447852" sldId="258"/>
            <ac:graphicFrameMk id="57" creationId="{1AE7AF4D-D97F-C507-B069-A168E0C6FBEA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0:06:14.554" v="360" actId="478"/>
          <ac:graphicFrameMkLst>
            <pc:docMk/>
            <pc:sldMk cId="1178447852" sldId="258"/>
            <ac:graphicFrameMk id="58" creationId="{BB9BC907-ECBC-DAB4-E55E-1114DA633AF2}"/>
          </ac:graphicFrameMkLst>
        </pc:graphicFrameChg>
        <pc:graphicFrameChg chg="add del mod ord">
          <ac:chgData name="BONENFANT Joël" userId="1899d970-c025-4ea7-b638-9f2b75e95148" providerId="ADAL" clId="{B9AB959F-6429-4BBC-8D95-B099A70D7D9A}" dt="2022-06-16T00:06:14.554" v="360" actId="478"/>
          <ac:graphicFrameMkLst>
            <pc:docMk/>
            <pc:sldMk cId="1178447852" sldId="258"/>
            <ac:graphicFrameMk id="59" creationId="{BA2D00DD-5D12-3ED0-4A00-6A9D16741E53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0:06:14.554" v="360" actId="478"/>
          <ac:graphicFrameMkLst>
            <pc:docMk/>
            <pc:sldMk cId="1178447852" sldId="258"/>
            <ac:graphicFrameMk id="60" creationId="{CEA8A098-DBD1-BABA-EC6D-5189F3B8AB7F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7:02.491" v="896" actId="478"/>
          <ac:graphicFrameMkLst>
            <pc:docMk/>
            <pc:sldMk cId="1178447852" sldId="258"/>
            <ac:graphicFrameMk id="61" creationId="{7124CC95-AFDC-70D1-4F66-4518C493ECE7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7:41.144" v="903" actId="478"/>
          <ac:graphicFrameMkLst>
            <pc:docMk/>
            <pc:sldMk cId="1178447852" sldId="258"/>
            <ac:graphicFrameMk id="64" creationId="{892E8D6F-B956-1704-5530-7EF8A76D47B1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7:41.144" v="903" actId="478"/>
          <ac:graphicFrameMkLst>
            <pc:docMk/>
            <pc:sldMk cId="1178447852" sldId="258"/>
            <ac:graphicFrameMk id="65" creationId="{EEAAED19-7BDC-BC14-C81C-DC27A1E0D661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7:45.081" v="904" actId="478"/>
          <ac:graphicFrameMkLst>
            <pc:docMk/>
            <pc:sldMk cId="1178447852" sldId="258"/>
            <ac:graphicFrameMk id="67" creationId="{CBBF68AE-0FEC-A52A-A05C-437B82D28A06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7:45.081" v="904" actId="478"/>
          <ac:graphicFrameMkLst>
            <pc:docMk/>
            <pc:sldMk cId="1178447852" sldId="258"/>
            <ac:graphicFrameMk id="68" creationId="{DC64EC58-A5A4-34F4-1F98-32424873836C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7:45.081" v="904" actId="478"/>
          <ac:graphicFrameMkLst>
            <pc:docMk/>
            <pc:sldMk cId="1178447852" sldId="258"/>
            <ac:graphicFrameMk id="69" creationId="{A9B9535C-DE27-B545-45CC-6758566E8E3B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7:45.081" v="904" actId="478"/>
          <ac:graphicFrameMkLst>
            <pc:docMk/>
            <pc:sldMk cId="1178447852" sldId="258"/>
            <ac:graphicFrameMk id="70" creationId="{504A4B55-2CCC-4BBC-65D6-28280987D432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7:45.081" v="904" actId="478"/>
          <ac:graphicFrameMkLst>
            <pc:docMk/>
            <pc:sldMk cId="1178447852" sldId="258"/>
            <ac:graphicFrameMk id="71" creationId="{D4E5071B-326A-FC39-9439-296769C2FC34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7:45.081" v="904" actId="478"/>
          <ac:graphicFrameMkLst>
            <pc:docMk/>
            <pc:sldMk cId="1178447852" sldId="258"/>
            <ac:graphicFrameMk id="72" creationId="{D6A69798-C503-90F5-5AD9-286CDB9470AE}"/>
          </ac:graphicFrameMkLst>
        </pc:graphicFrameChg>
      </pc:sldChg>
      <pc:sldChg chg="addSp delSp modSp add del mod delAnim modAnim">
        <pc:chgData name="BONENFANT Joël" userId="1899d970-c025-4ea7-b638-9f2b75e95148" providerId="ADAL" clId="{B9AB959F-6429-4BBC-8D95-B099A70D7D9A}" dt="2022-06-16T00:19:08.883" v="618" actId="2696"/>
        <pc:sldMkLst>
          <pc:docMk/>
          <pc:sldMk cId="961576782" sldId="259"/>
        </pc:sldMkLst>
        <pc:spChg chg="mod">
          <ac:chgData name="BONENFANT Joël" userId="1899d970-c025-4ea7-b638-9f2b75e95148" providerId="ADAL" clId="{B9AB959F-6429-4BBC-8D95-B099A70D7D9A}" dt="2022-06-16T00:14:33.816" v="525" actId="1076"/>
          <ac:spMkLst>
            <pc:docMk/>
            <pc:sldMk cId="961576782" sldId="259"/>
            <ac:spMk id="30" creationId="{986010F1-5C7A-60C8-7C60-9085012BF8F6}"/>
          </ac:spMkLst>
        </pc:spChg>
        <pc:spChg chg="del">
          <ac:chgData name="BONENFANT Joël" userId="1899d970-c025-4ea7-b638-9f2b75e95148" providerId="ADAL" clId="{B9AB959F-6429-4BBC-8D95-B099A70D7D9A}" dt="2022-06-16T00:13:01.920" v="508" actId="478"/>
          <ac:spMkLst>
            <pc:docMk/>
            <pc:sldMk cId="961576782" sldId="259"/>
            <ac:spMk id="31" creationId="{06259135-B43D-2093-7814-E65A2FFAAB0C}"/>
          </ac:spMkLst>
        </pc:spChg>
        <pc:spChg chg="del">
          <ac:chgData name="BONENFANT Joël" userId="1899d970-c025-4ea7-b638-9f2b75e95148" providerId="ADAL" clId="{B9AB959F-6429-4BBC-8D95-B099A70D7D9A}" dt="2022-06-16T00:13:04.491" v="509" actId="478"/>
          <ac:spMkLst>
            <pc:docMk/>
            <pc:sldMk cId="961576782" sldId="259"/>
            <ac:spMk id="63" creationId="{913074DF-02B1-1684-AF38-8646FED5E6C4}"/>
          </ac:spMkLst>
        </pc:spChg>
        <pc:spChg chg="del">
          <ac:chgData name="BONENFANT Joël" userId="1899d970-c025-4ea7-b638-9f2b75e95148" providerId="ADAL" clId="{B9AB959F-6429-4BBC-8D95-B099A70D7D9A}" dt="2022-06-16T00:13:07.217" v="510" actId="478"/>
          <ac:spMkLst>
            <pc:docMk/>
            <pc:sldMk cId="961576782" sldId="259"/>
            <ac:spMk id="66" creationId="{359EADF6-C383-3567-45C1-DF42528182A5}"/>
          </ac:spMkLst>
        </pc:spChg>
        <pc:graphicFrameChg chg="mod">
          <ac:chgData name="BONENFANT Joël" userId="1899d970-c025-4ea7-b638-9f2b75e95148" providerId="ADAL" clId="{B9AB959F-6429-4BBC-8D95-B099A70D7D9A}" dt="2022-06-16T00:13:50.403" v="519" actId="14100"/>
          <ac:graphicFrameMkLst>
            <pc:docMk/>
            <pc:sldMk cId="961576782" sldId="259"/>
            <ac:graphicFrameMk id="15" creationId="{4DFF8204-7F5A-2ABF-7EF4-2399EC328661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0:14:29.383" v="523"/>
          <ac:graphicFrameMkLst>
            <pc:docMk/>
            <pc:sldMk cId="961576782" sldId="259"/>
            <ac:graphicFrameMk id="24" creationId="{C489F95A-88B7-E16E-68A0-0FF06912EAE0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0:14:29.383" v="523"/>
          <ac:graphicFrameMkLst>
            <pc:docMk/>
            <pc:sldMk cId="961576782" sldId="259"/>
            <ac:graphicFrameMk id="25" creationId="{FF001021-2AA5-419C-1392-8B909AA8AC31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0:14:29.383" v="523"/>
          <ac:graphicFrameMkLst>
            <pc:docMk/>
            <pc:sldMk cId="961576782" sldId="259"/>
            <ac:graphicFrameMk id="26" creationId="{25D84635-0F80-0DBC-5699-D1EC5CADE9B2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0:14:29.383" v="523"/>
          <ac:graphicFrameMkLst>
            <pc:docMk/>
            <pc:sldMk cId="961576782" sldId="259"/>
            <ac:graphicFrameMk id="27" creationId="{AFBD4040-1CAC-EED0-1BF9-B96201F60E57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0:14:29.383" v="523"/>
          <ac:graphicFrameMkLst>
            <pc:docMk/>
            <pc:sldMk cId="961576782" sldId="259"/>
            <ac:graphicFrameMk id="28" creationId="{B151A5AB-2B01-F816-85E6-F1A2266CAA35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0:14:50.065" v="529"/>
          <ac:graphicFrameMkLst>
            <pc:docMk/>
            <pc:sldMk cId="961576782" sldId="259"/>
            <ac:graphicFrameMk id="29" creationId="{483A88C3-BD25-8343-7265-80667B752D0E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0:14:50.065" v="529"/>
          <ac:graphicFrameMkLst>
            <pc:docMk/>
            <pc:sldMk cId="961576782" sldId="259"/>
            <ac:graphicFrameMk id="32" creationId="{CDA47DD3-FBA4-9D08-2CDC-245F7C051558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0:14:50.065" v="529"/>
          <ac:graphicFrameMkLst>
            <pc:docMk/>
            <pc:sldMk cId="961576782" sldId="259"/>
            <ac:graphicFrameMk id="33" creationId="{AF7EBE5A-FAD0-08E9-0CAE-5529A2FBE8B2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0:14:50.065" v="529"/>
          <ac:graphicFrameMkLst>
            <pc:docMk/>
            <pc:sldMk cId="961576782" sldId="259"/>
            <ac:graphicFrameMk id="34" creationId="{4789E4FF-B016-D8ED-C832-6AAEBF954DD0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0:14:50.065" v="529"/>
          <ac:graphicFrameMkLst>
            <pc:docMk/>
            <pc:sldMk cId="961576782" sldId="259"/>
            <ac:graphicFrameMk id="35" creationId="{64285E1C-4382-7322-F980-E3BF94F63A8C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00:15:04.264" v="533" actId="1035"/>
          <ac:graphicFrameMkLst>
            <pc:docMk/>
            <pc:sldMk cId="961576782" sldId="259"/>
            <ac:graphicFrameMk id="36" creationId="{DB26021F-6D23-A395-5CFB-B8882BCB8DD3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00:15:04.264" v="533" actId="1035"/>
          <ac:graphicFrameMkLst>
            <pc:docMk/>
            <pc:sldMk cId="961576782" sldId="259"/>
            <ac:graphicFrameMk id="37" creationId="{DF0E4375-9E3F-13D5-C236-23C600B15060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00:15:13.501" v="534" actId="1035"/>
          <ac:graphicFrameMkLst>
            <pc:docMk/>
            <pc:sldMk cId="961576782" sldId="259"/>
            <ac:graphicFrameMk id="38" creationId="{F7687F93-AE86-59CA-E2B8-BAF8A22A0BB2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00:15:17.300" v="535" actId="1035"/>
          <ac:graphicFrameMkLst>
            <pc:docMk/>
            <pc:sldMk cId="961576782" sldId="259"/>
            <ac:graphicFrameMk id="39" creationId="{0179E576-3026-A376-48F5-E0826AF90413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00:15:20.113" v="537" actId="1035"/>
          <ac:graphicFrameMkLst>
            <pc:docMk/>
            <pc:sldMk cId="961576782" sldId="259"/>
            <ac:graphicFrameMk id="40" creationId="{B759DDFA-4898-4579-75BE-80CF2A2EBD07}"/>
          </ac:graphicFrameMkLst>
        </pc:graphicFrameChg>
        <pc:graphicFrameChg chg="mod">
          <ac:chgData name="BONENFANT Joël" userId="1899d970-c025-4ea7-b638-9f2b75e95148" providerId="ADAL" clId="{B9AB959F-6429-4BBC-8D95-B099A70D7D9A}" dt="2022-06-16T00:13:49.906" v="518" actId="14100"/>
          <ac:graphicFrameMkLst>
            <pc:docMk/>
            <pc:sldMk cId="961576782" sldId="259"/>
            <ac:graphicFrameMk id="61" creationId="{7124CC95-AFDC-70D1-4F66-4518C493ECE7}"/>
          </ac:graphicFrameMkLst>
        </pc:graphicFrameChg>
        <pc:graphicFrameChg chg="mod">
          <ac:chgData name="BONENFANT Joël" userId="1899d970-c025-4ea7-b638-9f2b75e95148" providerId="ADAL" clId="{B9AB959F-6429-4BBC-8D95-B099A70D7D9A}" dt="2022-06-16T00:13:49.429" v="517" actId="14100"/>
          <ac:graphicFrameMkLst>
            <pc:docMk/>
            <pc:sldMk cId="961576782" sldId="259"/>
            <ac:graphicFrameMk id="64" creationId="{892E8D6F-B956-1704-5530-7EF8A76D47B1}"/>
          </ac:graphicFrameMkLst>
        </pc:graphicFrameChg>
        <pc:graphicFrameChg chg="mod">
          <ac:chgData name="BONENFANT Joël" userId="1899d970-c025-4ea7-b638-9f2b75e95148" providerId="ADAL" clId="{B9AB959F-6429-4BBC-8D95-B099A70D7D9A}" dt="2022-06-16T00:13:21.427" v="512" actId="1076"/>
          <ac:graphicFrameMkLst>
            <pc:docMk/>
            <pc:sldMk cId="961576782" sldId="259"/>
            <ac:graphicFrameMk id="65" creationId="{EEAAED19-7BDC-BC14-C81C-DC27A1E0D661}"/>
          </ac:graphicFrameMkLst>
        </pc:graphicFrameChg>
        <pc:graphicFrameChg chg="mod">
          <ac:chgData name="BONENFANT Joël" userId="1899d970-c025-4ea7-b638-9f2b75e95148" providerId="ADAL" clId="{B9AB959F-6429-4BBC-8D95-B099A70D7D9A}" dt="2022-06-16T00:13:31.524" v="513" actId="1076"/>
          <ac:graphicFrameMkLst>
            <pc:docMk/>
            <pc:sldMk cId="961576782" sldId="259"/>
            <ac:graphicFrameMk id="67" creationId="{CBBF68AE-0FEC-A52A-A05C-437B82D28A06}"/>
          </ac:graphicFrameMkLst>
        </pc:graphicFrameChg>
        <pc:graphicFrameChg chg="mod">
          <ac:chgData name="BONENFANT Joël" userId="1899d970-c025-4ea7-b638-9f2b75e95148" providerId="ADAL" clId="{B9AB959F-6429-4BBC-8D95-B099A70D7D9A}" dt="2022-06-16T00:14:47.036" v="528" actId="1076"/>
          <ac:graphicFrameMkLst>
            <pc:docMk/>
            <pc:sldMk cId="961576782" sldId="259"/>
            <ac:graphicFrameMk id="68" creationId="{DC64EC58-A5A4-34F4-1F98-32424873836C}"/>
          </ac:graphicFrameMkLst>
        </pc:graphicFrameChg>
        <pc:graphicFrameChg chg="mod">
          <ac:chgData name="BONENFANT Joël" userId="1899d970-c025-4ea7-b638-9f2b75e95148" providerId="ADAL" clId="{B9AB959F-6429-4BBC-8D95-B099A70D7D9A}" dt="2022-06-16T00:13:31.524" v="513" actId="1076"/>
          <ac:graphicFrameMkLst>
            <pc:docMk/>
            <pc:sldMk cId="961576782" sldId="259"/>
            <ac:graphicFrameMk id="69" creationId="{A9B9535C-DE27-B545-45CC-6758566E8E3B}"/>
          </ac:graphicFrameMkLst>
        </pc:graphicFrameChg>
        <pc:graphicFrameChg chg="mod">
          <ac:chgData name="BONENFANT Joël" userId="1899d970-c025-4ea7-b638-9f2b75e95148" providerId="ADAL" clId="{B9AB959F-6429-4BBC-8D95-B099A70D7D9A}" dt="2022-06-16T00:13:31.524" v="513" actId="1076"/>
          <ac:graphicFrameMkLst>
            <pc:docMk/>
            <pc:sldMk cId="961576782" sldId="259"/>
            <ac:graphicFrameMk id="70" creationId="{504A4B55-2CCC-4BBC-65D6-28280987D432}"/>
          </ac:graphicFrameMkLst>
        </pc:graphicFrameChg>
        <pc:graphicFrameChg chg="mod">
          <ac:chgData name="BONENFANT Joël" userId="1899d970-c025-4ea7-b638-9f2b75e95148" providerId="ADAL" clId="{B9AB959F-6429-4BBC-8D95-B099A70D7D9A}" dt="2022-06-16T00:13:31.524" v="513" actId="1076"/>
          <ac:graphicFrameMkLst>
            <pc:docMk/>
            <pc:sldMk cId="961576782" sldId="259"/>
            <ac:graphicFrameMk id="71" creationId="{D4E5071B-326A-FC39-9439-296769C2FC34}"/>
          </ac:graphicFrameMkLst>
        </pc:graphicFrameChg>
        <pc:graphicFrameChg chg="mod">
          <ac:chgData name="BONENFANT Joël" userId="1899d970-c025-4ea7-b638-9f2b75e95148" providerId="ADAL" clId="{B9AB959F-6429-4BBC-8D95-B099A70D7D9A}" dt="2022-06-16T00:13:31.524" v="513" actId="1076"/>
          <ac:graphicFrameMkLst>
            <pc:docMk/>
            <pc:sldMk cId="961576782" sldId="259"/>
            <ac:graphicFrameMk id="72" creationId="{D6A69798-C503-90F5-5AD9-286CDB9470AE}"/>
          </ac:graphicFrameMkLst>
        </pc:graphicFrameChg>
      </pc:sldChg>
      <pc:sldChg chg="addSp delSp modSp add mod delAnim modAnim">
        <pc:chgData name="BONENFANT Joël" userId="1899d970-c025-4ea7-b638-9f2b75e95148" providerId="ADAL" clId="{B9AB959F-6429-4BBC-8D95-B099A70D7D9A}" dt="2022-06-16T14:10:55.921" v="1210"/>
        <pc:sldMkLst>
          <pc:docMk/>
          <pc:sldMk cId="3111022294" sldId="259"/>
        </pc:sldMkLst>
        <pc:spChg chg="mod">
          <ac:chgData name="BONENFANT Joël" userId="1899d970-c025-4ea7-b638-9f2b75e95148" providerId="ADAL" clId="{B9AB959F-6429-4BBC-8D95-B099A70D7D9A}" dt="2022-06-16T11:48:30.925" v="953" actId="14100"/>
          <ac:spMkLst>
            <pc:docMk/>
            <pc:sldMk cId="3111022294" sldId="259"/>
            <ac:spMk id="30" creationId="{986010F1-5C7A-60C8-7C60-9085012BF8F6}"/>
          </ac:spMkLst>
        </pc:spChg>
        <pc:spChg chg="del">
          <ac:chgData name="BONENFANT Joël" userId="1899d970-c025-4ea7-b638-9f2b75e95148" providerId="ADAL" clId="{B9AB959F-6429-4BBC-8D95-B099A70D7D9A}" dt="2022-06-16T00:19:16.515" v="620" actId="478"/>
          <ac:spMkLst>
            <pc:docMk/>
            <pc:sldMk cId="3111022294" sldId="259"/>
            <ac:spMk id="31" creationId="{06259135-B43D-2093-7814-E65A2FFAAB0C}"/>
          </ac:spMkLst>
        </pc:spChg>
        <pc:spChg chg="mod">
          <ac:chgData name="BONENFANT Joël" userId="1899d970-c025-4ea7-b638-9f2b75e95148" providerId="ADAL" clId="{B9AB959F-6429-4BBC-8D95-B099A70D7D9A}" dt="2022-06-16T13:54:15.587" v="1012"/>
          <ac:spMkLst>
            <pc:docMk/>
            <pc:sldMk cId="3111022294" sldId="259"/>
            <ac:spMk id="44" creationId="{7980AA13-7FAE-9BF0-1D36-AD69F44D5F0F}"/>
          </ac:spMkLst>
        </pc:spChg>
        <pc:spChg chg="mod">
          <ac:chgData name="BONENFANT Joël" userId="1899d970-c025-4ea7-b638-9f2b75e95148" providerId="ADAL" clId="{B9AB959F-6429-4BBC-8D95-B099A70D7D9A}" dt="2022-06-16T13:54:23.531" v="1013"/>
          <ac:spMkLst>
            <pc:docMk/>
            <pc:sldMk cId="3111022294" sldId="259"/>
            <ac:spMk id="47" creationId="{64620280-8EC8-D822-2426-E9661ADADF45}"/>
          </ac:spMkLst>
        </pc:spChg>
        <pc:spChg chg="mod">
          <ac:chgData name="BONENFANT Joël" userId="1899d970-c025-4ea7-b638-9f2b75e95148" providerId="ADAL" clId="{B9AB959F-6429-4BBC-8D95-B099A70D7D9A}" dt="2022-06-16T13:54:30.127" v="1014"/>
          <ac:spMkLst>
            <pc:docMk/>
            <pc:sldMk cId="3111022294" sldId="259"/>
            <ac:spMk id="48" creationId="{E1689720-5677-DA8B-DBE8-893002FFA977}"/>
          </ac:spMkLst>
        </pc:spChg>
        <pc:spChg chg="del">
          <ac:chgData name="BONENFANT Joël" userId="1899d970-c025-4ea7-b638-9f2b75e95148" providerId="ADAL" clId="{B9AB959F-6429-4BBC-8D95-B099A70D7D9A}" dt="2022-06-16T00:19:19.371" v="621" actId="478"/>
          <ac:spMkLst>
            <pc:docMk/>
            <pc:sldMk cId="3111022294" sldId="259"/>
            <ac:spMk id="63" creationId="{913074DF-02B1-1684-AF38-8646FED5E6C4}"/>
          </ac:spMkLst>
        </pc:spChg>
        <pc:spChg chg="del">
          <ac:chgData name="BONENFANT Joël" userId="1899d970-c025-4ea7-b638-9f2b75e95148" providerId="ADAL" clId="{B9AB959F-6429-4BBC-8D95-B099A70D7D9A}" dt="2022-06-16T00:19:22.515" v="622" actId="478"/>
          <ac:spMkLst>
            <pc:docMk/>
            <pc:sldMk cId="3111022294" sldId="259"/>
            <ac:spMk id="66" creationId="{359EADF6-C383-3567-45C1-DF42528182A5}"/>
          </ac:spMkLst>
        </pc:spChg>
        <pc:graphicFrameChg chg="del mod">
          <ac:chgData name="BONENFANT Joël" userId="1899d970-c025-4ea7-b638-9f2b75e95148" providerId="ADAL" clId="{B9AB959F-6429-4BBC-8D95-B099A70D7D9A}" dt="2022-06-16T09:48:01.462" v="780" actId="478"/>
          <ac:graphicFrameMkLst>
            <pc:docMk/>
            <pc:sldMk cId="3111022294" sldId="259"/>
            <ac:graphicFrameMk id="15" creationId="{4DFF8204-7F5A-2ABF-7EF4-2399EC328661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9:48:01.462" v="780" actId="478"/>
          <ac:graphicFrameMkLst>
            <pc:docMk/>
            <pc:sldMk cId="3111022294" sldId="259"/>
            <ac:graphicFrameMk id="24" creationId="{477A1F45-99A5-AF74-E13F-17D0A26A4BC5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9:48:01.462" v="780" actId="478"/>
          <ac:graphicFrameMkLst>
            <pc:docMk/>
            <pc:sldMk cId="3111022294" sldId="259"/>
            <ac:graphicFrameMk id="25" creationId="{E4EC7EFF-E039-E662-AE66-BE7CF857A21B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9:48:01.462" v="780" actId="478"/>
          <ac:graphicFrameMkLst>
            <pc:docMk/>
            <pc:sldMk cId="3111022294" sldId="259"/>
            <ac:graphicFrameMk id="26" creationId="{D74519B3-9489-7435-595F-F63F244AFA4B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9:48:01.462" v="780" actId="478"/>
          <ac:graphicFrameMkLst>
            <pc:docMk/>
            <pc:sldMk cId="3111022294" sldId="259"/>
            <ac:graphicFrameMk id="27" creationId="{284DA573-1BF4-B3F2-510A-234BEE145419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9:48:01.462" v="780" actId="478"/>
          <ac:graphicFrameMkLst>
            <pc:docMk/>
            <pc:sldMk cId="3111022294" sldId="259"/>
            <ac:graphicFrameMk id="28" creationId="{EB5BFEFE-E4D0-EAA8-6301-9C42038A02CC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0:54.083" v="1116"/>
          <ac:graphicFrameMkLst>
            <pc:docMk/>
            <pc:sldMk cId="3111022294" sldId="259"/>
            <ac:graphicFrameMk id="29" creationId="{4A2638E8-0F97-E3C8-0931-62097764C670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29:15.140" v="812" actId="478"/>
          <ac:graphicFrameMkLst>
            <pc:docMk/>
            <pc:sldMk cId="3111022294" sldId="259"/>
            <ac:graphicFrameMk id="31" creationId="{8D88E176-65CC-D0D3-C51C-38A477CC0E2D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29:22.364" v="814" actId="478"/>
          <ac:graphicFrameMkLst>
            <pc:docMk/>
            <pc:sldMk cId="3111022294" sldId="259"/>
            <ac:graphicFrameMk id="32" creationId="{3A9D2525-E471-C3E1-4615-862B2DA8976F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29:22.364" v="814" actId="478"/>
          <ac:graphicFrameMkLst>
            <pc:docMk/>
            <pc:sldMk cId="3111022294" sldId="259"/>
            <ac:graphicFrameMk id="33" creationId="{B1D24167-44EF-C15A-3B4E-D1FFC26CC097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29:22.364" v="814" actId="478"/>
          <ac:graphicFrameMkLst>
            <pc:docMk/>
            <pc:sldMk cId="3111022294" sldId="259"/>
            <ac:graphicFrameMk id="34" creationId="{5E375EB6-3D5B-97CC-E768-03BCA575F9F7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29:22.364" v="814" actId="478"/>
          <ac:graphicFrameMkLst>
            <pc:docMk/>
            <pc:sldMk cId="3111022294" sldId="259"/>
            <ac:graphicFrameMk id="35" creationId="{1614B579-0460-EF22-F973-4302041A0036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29:22.364" v="814" actId="478"/>
          <ac:graphicFrameMkLst>
            <pc:docMk/>
            <pc:sldMk cId="3111022294" sldId="259"/>
            <ac:graphicFrameMk id="36" creationId="{1EED2B31-A9DE-3700-D15E-8C4DF0CE23EC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29:22.364" v="814" actId="478"/>
          <ac:graphicFrameMkLst>
            <pc:docMk/>
            <pc:sldMk cId="3111022294" sldId="259"/>
            <ac:graphicFrameMk id="37" creationId="{D6E92D61-4B39-8AF4-8917-B21185900A46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29:22.364" v="814" actId="478"/>
          <ac:graphicFrameMkLst>
            <pc:docMk/>
            <pc:sldMk cId="3111022294" sldId="259"/>
            <ac:graphicFrameMk id="38" creationId="{7F845824-7CCE-DFB3-D4D5-C167FF0FA95C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29:22.364" v="814" actId="478"/>
          <ac:graphicFrameMkLst>
            <pc:docMk/>
            <pc:sldMk cId="3111022294" sldId="259"/>
            <ac:graphicFrameMk id="39" creationId="{7FB44F71-BE59-E114-D658-0F2AAED51535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29:22.364" v="814" actId="478"/>
          <ac:graphicFrameMkLst>
            <pc:docMk/>
            <pc:sldMk cId="3111022294" sldId="259"/>
            <ac:graphicFrameMk id="40" creationId="{E1FC88A3-A241-24D5-34DE-A8A032E01B23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29:22.364" v="814" actId="478"/>
          <ac:graphicFrameMkLst>
            <pc:docMk/>
            <pc:sldMk cId="3111022294" sldId="259"/>
            <ac:graphicFrameMk id="41" creationId="{695789D2-FAFD-6FDD-047B-4C032989FC05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29:22.364" v="814" actId="478"/>
          <ac:graphicFrameMkLst>
            <pc:docMk/>
            <pc:sldMk cId="3111022294" sldId="259"/>
            <ac:graphicFrameMk id="43" creationId="{B184101D-E60E-BCA2-A7AF-CF350E95DD9B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29:22.364" v="814" actId="478"/>
          <ac:graphicFrameMkLst>
            <pc:docMk/>
            <pc:sldMk cId="3111022294" sldId="259"/>
            <ac:graphicFrameMk id="49" creationId="{42BE3521-9C45-F3DE-0149-9F06BC5C66D4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29:22.364" v="814" actId="478"/>
          <ac:graphicFrameMkLst>
            <pc:docMk/>
            <pc:sldMk cId="3111022294" sldId="259"/>
            <ac:graphicFrameMk id="50" creationId="{85E6331A-E95E-DC19-0E7F-590B652B1A99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0:31.328" v="1097"/>
          <ac:graphicFrameMkLst>
            <pc:docMk/>
            <pc:sldMk cId="3111022294" sldId="259"/>
            <ac:graphicFrameMk id="51" creationId="{734CBE72-6F16-0DC1-7CFB-5A9093810358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0:54.075" v="1115"/>
          <ac:graphicFrameMkLst>
            <pc:docMk/>
            <pc:sldMk cId="3111022294" sldId="259"/>
            <ac:graphicFrameMk id="52" creationId="{9A85D4AC-85AB-41E3-56C8-9FE7482C3711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0:54.068" v="1114"/>
          <ac:graphicFrameMkLst>
            <pc:docMk/>
            <pc:sldMk cId="3111022294" sldId="259"/>
            <ac:graphicFrameMk id="53" creationId="{E9378DDF-C4E7-AFF5-3BA1-DD48867CBD54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0:54.060" v="1113"/>
          <ac:graphicFrameMkLst>
            <pc:docMk/>
            <pc:sldMk cId="3111022294" sldId="259"/>
            <ac:graphicFrameMk id="54" creationId="{36B0DB42-626C-E696-B6CE-115053898B22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0:44.184" v="1105"/>
          <ac:graphicFrameMkLst>
            <pc:docMk/>
            <pc:sldMk cId="3111022294" sldId="259"/>
            <ac:graphicFrameMk id="55" creationId="{D5E01F83-5FFF-F74A-7577-3D03851CADA7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3:59:44.640" v="1073"/>
          <ac:graphicFrameMkLst>
            <pc:docMk/>
            <pc:sldMk cId="3111022294" sldId="259"/>
            <ac:graphicFrameMk id="56" creationId="{ADD7CA46-0B94-3DB9-94F7-EC0ED6BCA44B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0:54.052" v="1112"/>
          <ac:graphicFrameMkLst>
            <pc:docMk/>
            <pc:sldMk cId="3111022294" sldId="259"/>
            <ac:graphicFrameMk id="57" creationId="{5CB8CF69-0C8E-78ED-F2B6-93A0E93DB64F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0:44.164" v="1103"/>
          <ac:graphicFrameMkLst>
            <pc:docMk/>
            <pc:sldMk cId="3111022294" sldId="259"/>
            <ac:graphicFrameMk id="58" creationId="{DB813DA5-C533-1668-DB14-CEEC5CB53EBC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0:54.042" v="1111"/>
          <ac:graphicFrameMkLst>
            <pc:docMk/>
            <pc:sldMk cId="3111022294" sldId="259"/>
            <ac:graphicFrameMk id="59" creationId="{72D6C451-A974-9041-6CC9-3CEECD46502F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0:44.146" v="1101"/>
          <ac:graphicFrameMkLst>
            <pc:docMk/>
            <pc:sldMk cId="3111022294" sldId="259"/>
            <ac:graphicFrameMk id="60" creationId="{08226EA5-2424-99B0-589D-DFBA528AA244}"/>
          </ac:graphicFrameMkLst>
        </pc:graphicFrameChg>
        <pc:graphicFrameChg chg="del mod">
          <ac:chgData name="BONENFANT Joël" userId="1899d970-c025-4ea7-b638-9f2b75e95148" providerId="ADAL" clId="{B9AB959F-6429-4BBC-8D95-B099A70D7D9A}" dt="2022-06-16T09:48:01.462" v="780" actId="478"/>
          <ac:graphicFrameMkLst>
            <pc:docMk/>
            <pc:sldMk cId="3111022294" sldId="259"/>
            <ac:graphicFrameMk id="61" creationId="{7124CC95-AFDC-70D1-4F66-4518C493ECE7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0:54.033" v="1110"/>
          <ac:graphicFrameMkLst>
            <pc:docMk/>
            <pc:sldMk cId="3111022294" sldId="259"/>
            <ac:graphicFrameMk id="62" creationId="{3366F1F9-AF0E-EFEB-0B8B-DEC2A5FBDD95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0:54.024" v="1109"/>
          <ac:graphicFrameMkLst>
            <pc:docMk/>
            <pc:sldMk cId="3111022294" sldId="259"/>
            <ac:graphicFrameMk id="63" creationId="{CFC25F9A-3CAB-2770-AA08-B69C5D6F7C9B}"/>
          </ac:graphicFrameMkLst>
        </pc:graphicFrameChg>
        <pc:graphicFrameChg chg="del mod">
          <ac:chgData name="BONENFANT Joël" userId="1899d970-c025-4ea7-b638-9f2b75e95148" providerId="ADAL" clId="{B9AB959F-6429-4BBC-8D95-B099A70D7D9A}" dt="2022-06-16T09:48:01.462" v="780" actId="478"/>
          <ac:graphicFrameMkLst>
            <pc:docMk/>
            <pc:sldMk cId="3111022294" sldId="259"/>
            <ac:graphicFrameMk id="64" creationId="{892E8D6F-B956-1704-5530-7EF8A76D47B1}"/>
          </ac:graphicFrameMkLst>
        </pc:graphicFrameChg>
        <pc:graphicFrameChg chg="del mod">
          <ac:chgData name="BONENFANT Joël" userId="1899d970-c025-4ea7-b638-9f2b75e95148" providerId="ADAL" clId="{B9AB959F-6429-4BBC-8D95-B099A70D7D9A}" dt="2022-06-16T09:48:01.462" v="780" actId="478"/>
          <ac:graphicFrameMkLst>
            <pc:docMk/>
            <pc:sldMk cId="3111022294" sldId="259"/>
            <ac:graphicFrameMk id="65" creationId="{EEAAED19-7BDC-BC14-C81C-DC27A1E0D661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10:55.921" v="1210"/>
          <ac:graphicFrameMkLst>
            <pc:docMk/>
            <pc:sldMk cId="3111022294" sldId="259"/>
            <ac:graphicFrameMk id="66" creationId="{5FDC5AF1-5E23-D204-C1C3-8FCB7646096A}"/>
          </ac:graphicFrameMkLst>
        </pc:graphicFrameChg>
        <pc:graphicFrameChg chg="del mod">
          <ac:chgData name="BONENFANT Joël" userId="1899d970-c025-4ea7-b638-9f2b75e95148" providerId="ADAL" clId="{B9AB959F-6429-4BBC-8D95-B099A70D7D9A}" dt="2022-06-16T09:48:01.462" v="780" actId="478"/>
          <ac:graphicFrameMkLst>
            <pc:docMk/>
            <pc:sldMk cId="3111022294" sldId="259"/>
            <ac:graphicFrameMk id="67" creationId="{CBBF68AE-0FEC-A52A-A05C-437B82D28A06}"/>
          </ac:graphicFrameMkLst>
        </pc:graphicFrameChg>
        <pc:graphicFrameChg chg="del mod">
          <ac:chgData name="BONENFANT Joël" userId="1899d970-c025-4ea7-b638-9f2b75e95148" providerId="ADAL" clId="{B9AB959F-6429-4BBC-8D95-B099A70D7D9A}" dt="2022-06-16T09:48:01.462" v="780" actId="478"/>
          <ac:graphicFrameMkLst>
            <pc:docMk/>
            <pc:sldMk cId="3111022294" sldId="259"/>
            <ac:graphicFrameMk id="68" creationId="{DC64EC58-A5A4-34F4-1F98-32424873836C}"/>
          </ac:graphicFrameMkLst>
        </pc:graphicFrameChg>
        <pc:graphicFrameChg chg="del mod">
          <ac:chgData name="BONENFANT Joël" userId="1899d970-c025-4ea7-b638-9f2b75e95148" providerId="ADAL" clId="{B9AB959F-6429-4BBC-8D95-B099A70D7D9A}" dt="2022-06-16T09:48:01.462" v="780" actId="478"/>
          <ac:graphicFrameMkLst>
            <pc:docMk/>
            <pc:sldMk cId="3111022294" sldId="259"/>
            <ac:graphicFrameMk id="69" creationId="{A9B9535C-DE27-B545-45CC-6758566E8E3B}"/>
          </ac:graphicFrameMkLst>
        </pc:graphicFrameChg>
        <pc:graphicFrameChg chg="del mod">
          <ac:chgData name="BONENFANT Joël" userId="1899d970-c025-4ea7-b638-9f2b75e95148" providerId="ADAL" clId="{B9AB959F-6429-4BBC-8D95-B099A70D7D9A}" dt="2022-06-16T09:48:01.462" v="780" actId="478"/>
          <ac:graphicFrameMkLst>
            <pc:docMk/>
            <pc:sldMk cId="3111022294" sldId="259"/>
            <ac:graphicFrameMk id="70" creationId="{504A4B55-2CCC-4BBC-65D6-28280987D432}"/>
          </ac:graphicFrameMkLst>
        </pc:graphicFrameChg>
        <pc:graphicFrameChg chg="del mod">
          <ac:chgData name="BONENFANT Joël" userId="1899d970-c025-4ea7-b638-9f2b75e95148" providerId="ADAL" clId="{B9AB959F-6429-4BBC-8D95-B099A70D7D9A}" dt="2022-06-16T09:48:01.462" v="780" actId="478"/>
          <ac:graphicFrameMkLst>
            <pc:docMk/>
            <pc:sldMk cId="3111022294" sldId="259"/>
            <ac:graphicFrameMk id="71" creationId="{D4E5071B-326A-FC39-9439-296769C2FC34}"/>
          </ac:graphicFrameMkLst>
        </pc:graphicFrameChg>
        <pc:graphicFrameChg chg="del mod">
          <ac:chgData name="BONENFANT Joël" userId="1899d970-c025-4ea7-b638-9f2b75e95148" providerId="ADAL" clId="{B9AB959F-6429-4BBC-8D95-B099A70D7D9A}" dt="2022-06-16T09:48:01.462" v="780" actId="478"/>
          <ac:graphicFrameMkLst>
            <pc:docMk/>
            <pc:sldMk cId="3111022294" sldId="259"/>
            <ac:graphicFrameMk id="72" creationId="{D6A69798-C503-90F5-5AD9-286CDB9470AE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0:48.145" v="1108"/>
          <ac:graphicFrameMkLst>
            <pc:docMk/>
            <pc:sldMk cId="3111022294" sldId="259"/>
            <ac:graphicFrameMk id="73" creationId="{BD69E8B4-4DC1-8EEB-F0BF-F8581F88B1CC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1:18.375" v="878" actId="478"/>
          <ac:graphicFrameMkLst>
            <pc:docMk/>
            <pc:sldMk cId="3111022294" sldId="259"/>
            <ac:graphicFrameMk id="74" creationId="{D7FCF8E6-3403-CF40-6974-0652FB0E1C01}"/>
          </ac:graphicFrameMkLst>
        </pc:graphicFrameChg>
      </pc:sldChg>
      <pc:sldChg chg="add del">
        <pc:chgData name="BONENFANT Joël" userId="1899d970-c025-4ea7-b638-9f2b75e95148" providerId="ADAL" clId="{B9AB959F-6429-4BBC-8D95-B099A70D7D9A}" dt="2022-06-16T00:19:08.883" v="618" actId="2696"/>
        <pc:sldMkLst>
          <pc:docMk/>
          <pc:sldMk cId="2045530676" sldId="260"/>
        </pc:sldMkLst>
      </pc:sldChg>
      <pc:sldChg chg="addSp delSp modSp add mod delAnim modAnim">
        <pc:chgData name="BONENFANT Joël" userId="1899d970-c025-4ea7-b638-9f2b75e95148" providerId="ADAL" clId="{B9AB959F-6429-4BBC-8D95-B099A70D7D9A}" dt="2022-06-16T14:04:41.316" v="1161"/>
        <pc:sldMkLst>
          <pc:docMk/>
          <pc:sldMk cId="4088419491" sldId="260"/>
        </pc:sldMkLst>
        <pc:spChg chg="mod">
          <ac:chgData name="BONENFANT Joël" userId="1899d970-c025-4ea7-b638-9f2b75e95148" providerId="ADAL" clId="{B9AB959F-6429-4BBC-8D95-B099A70D7D9A}" dt="2022-06-16T11:48:38.261" v="955" actId="14100"/>
          <ac:spMkLst>
            <pc:docMk/>
            <pc:sldMk cId="4088419491" sldId="260"/>
            <ac:spMk id="30" creationId="{986010F1-5C7A-60C8-7C60-9085012BF8F6}"/>
          </ac:spMkLst>
        </pc:spChg>
        <pc:spChg chg="mod">
          <ac:chgData name="BONENFANT Joël" userId="1899d970-c025-4ea7-b638-9f2b75e95148" providerId="ADAL" clId="{B9AB959F-6429-4BBC-8D95-B099A70D7D9A}" dt="2022-06-16T13:55:13.059" v="1015"/>
          <ac:spMkLst>
            <pc:docMk/>
            <pc:sldMk cId="4088419491" sldId="260"/>
            <ac:spMk id="44" creationId="{7980AA13-7FAE-9BF0-1D36-AD69F44D5F0F}"/>
          </ac:spMkLst>
        </pc:spChg>
        <pc:spChg chg="mod">
          <ac:chgData name="BONENFANT Joël" userId="1899d970-c025-4ea7-b638-9f2b75e95148" providerId="ADAL" clId="{B9AB959F-6429-4BBC-8D95-B099A70D7D9A}" dt="2022-06-16T13:55:23.979" v="1016"/>
          <ac:spMkLst>
            <pc:docMk/>
            <pc:sldMk cId="4088419491" sldId="260"/>
            <ac:spMk id="47" creationId="{64620280-8EC8-D822-2426-E9661ADADF45}"/>
          </ac:spMkLst>
        </pc:spChg>
        <pc:spChg chg="mod">
          <ac:chgData name="BONENFANT Joël" userId="1899d970-c025-4ea7-b638-9f2b75e95148" providerId="ADAL" clId="{B9AB959F-6429-4BBC-8D95-B099A70D7D9A}" dt="2022-06-16T13:55:33.149" v="1017"/>
          <ac:spMkLst>
            <pc:docMk/>
            <pc:sldMk cId="4088419491" sldId="260"/>
            <ac:spMk id="48" creationId="{E1689720-5677-DA8B-DBE8-893002FFA977}"/>
          </ac:spMkLst>
        </pc:spChg>
        <pc:graphicFrameChg chg="del">
          <ac:chgData name="BONENFANT Joël" userId="1899d970-c025-4ea7-b638-9f2b75e95148" providerId="ADAL" clId="{B9AB959F-6429-4BBC-8D95-B099A70D7D9A}" dt="2022-06-16T09:51:33.911" v="795" actId="478"/>
          <ac:graphicFrameMkLst>
            <pc:docMk/>
            <pc:sldMk cId="4088419491" sldId="260"/>
            <ac:graphicFrameMk id="15" creationId="{4DFF8204-7F5A-2ABF-7EF4-2399EC328661}"/>
          </ac:graphicFrameMkLst>
        </pc:graphicFrameChg>
        <pc:graphicFrameChg chg="del">
          <ac:chgData name="BONENFANT Joël" userId="1899d970-c025-4ea7-b638-9f2b75e95148" providerId="ADAL" clId="{B9AB959F-6429-4BBC-8D95-B099A70D7D9A}" dt="2022-06-16T09:51:33.911" v="795" actId="478"/>
          <ac:graphicFrameMkLst>
            <pc:docMk/>
            <pc:sldMk cId="4088419491" sldId="260"/>
            <ac:graphicFrameMk id="24" creationId="{477A1F45-99A5-AF74-E13F-17D0A26A4BC5}"/>
          </ac:graphicFrameMkLst>
        </pc:graphicFrameChg>
        <pc:graphicFrameChg chg="del">
          <ac:chgData name="BONENFANT Joël" userId="1899d970-c025-4ea7-b638-9f2b75e95148" providerId="ADAL" clId="{B9AB959F-6429-4BBC-8D95-B099A70D7D9A}" dt="2022-06-16T09:51:33.911" v="795" actId="478"/>
          <ac:graphicFrameMkLst>
            <pc:docMk/>
            <pc:sldMk cId="4088419491" sldId="260"/>
            <ac:graphicFrameMk id="25" creationId="{E4EC7EFF-E039-E662-AE66-BE7CF857A21B}"/>
          </ac:graphicFrameMkLst>
        </pc:graphicFrameChg>
        <pc:graphicFrameChg chg="del">
          <ac:chgData name="BONENFANT Joël" userId="1899d970-c025-4ea7-b638-9f2b75e95148" providerId="ADAL" clId="{B9AB959F-6429-4BBC-8D95-B099A70D7D9A}" dt="2022-06-16T09:51:33.911" v="795" actId="478"/>
          <ac:graphicFrameMkLst>
            <pc:docMk/>
            <pc:sldMk cId="4088419491" sldId="260"/>
            <ac:graphicFrameMk id="26" creationId="{D74519B3-9489-7435-595F-F63F244AFA4B}"/>
          </ac:graphicFrameMkLst>
        </pc:graphicFrameChg>
        <pc:graphicFrameChg chg="del">
          <ac:chgData name="BONENFANT Joël" userId="1899d970-c025-4ea7-b638-9f2b75e95148" providerId="ADAL" clId="{B9AB959F-6429-4BBC-8D95-B099A70D7D9A}" dt="2022-06-16T09:51:33.911" v="795" actId="478"/>
          <ac:graphicFrameMkLst>
            <pc:docMk/>
            <pc:sldMk cId="4088419491" sldId="260"/>
            <ac:graphicFrameMk id="27" creationId="{284DA573-1BF4-B3F2-510A-234BEE145419}"/>
          </ac:graphicFrameMkLst>
        </pc:graphicFrameChg>
        <pc:graphicFrameChg chg="del">
          <ac:chgData name="BONENFANT Joël" userId="1899d970-c025-4ea7-b638-9f2b75e95148" providerId="ADAL" clId="{B9AB959F-6429-4BBC-8D95-B099A70D7D9A}" dt="2022-06-16T09:51:33.911" v="795" actId="478"/>
          <ac:graphicFrameMkLst>
            <pc:docMk/>
            <pc:sldMk cId="4088419491" sldId="260"/>
            <ac:graphicFrameMk id="28" creationId="{EB5BFEFE-E4D0-EAA8-6301-9C42038A02CC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1:46.119" v="882" actId="478"/>
          <ac:graphicFrameMkLst>
            <pc:docMk/>
            <pc:sldMk cId="4088419491" sldId="260"/>
            <ac:graphicFrameMk id="29" creationId="{F75D3463-4798-5B90-DE44-04F7E1CE5009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1:46.119" v="882" actId="478"/>
          <ac:graphicFrameMkLst>
            <pc:docMk/>
            <pc:sldMk cId="4088419491" sldId="260"/>
            <ac:graphicFrameMk id="31" creationId="{BC2F2C9D-4AAD-9195-FC1D-8E9575ABEB48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1:46.119" v="882" actId="478"/>
          <ac:graphicFrameMkLst>
            <pc:docMk/>
            <pc:sldMk cId="4088419491" sldId="260"/>
            <ac:graphicFrameMk id="32" creationId="{5E83E049-AAC4-13D4-7F67-4AF74158AB7D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1:46.119" v="882" actId="478"/>
          <ac:graphicFrameMkLst>
            <pc:docMk/>
            <pc:sldMk cId="4088419491" sldId="260"/>
            <ac:graphicFrameMk id="33" creationId="{CBB9E44E-659A-30EE-2CC7-0CA74C6266B7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1:46.119" v="882" actId="478"/>
          <ac:graphicFrameMkLst>
            <pc:docMk/>
            <pc:sldMk cId="4088419491" sldId="260"/>
            <ac:graphicFrameMk id="34" creationId="{15D25B4C-869E-091D-1013-325D9CA823E0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1:46.119" v="882" actId="478"/>
          <ac:graphicFrameMkLst>
            <pc:docMk/>
            <pc:sldMk cId="4088419491" sldId="260"/>
            <ac:graphicFrameMk id="35" creationId="{10C65E3B-3C10-365B-09CB-96E2AF446670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1:46.119" v="882" actId="478"/>
          <ac:graphicFrameMkLst>
            <pc:docMk/>
            <pc:sldMk cId="4088419491" sldId="260"/>
            <ac:graphicFrameMk id="36" creationId="{9140475A-5407-FAFB-2BF1-66F04639E48A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1:46.119" v="882" actId="478"/>
          <ac:graphicFrameMkLst>
            <pc:docMk/>
            <pc:sldMk cId="4088419491" sldId="260"/>
            <ac:graphicFrameMk id="37" creationId="{D91E4A8D-3B6B-3C7B-2500-E082E156D286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1:46.119" v="882" actId="478"/>
          <ac:graphicFrameMkLst>
            <pc:docMk/>
            <pc:sldMk cId="4088419491" sldId="260"/>
            <ac:graphicFrameMk id="38" creationId="{BA0C6398-6758-9D6B-EE09-DC02455864E3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1:46.119" v="882" actId="478"/>
          <ac:graphicFrameMkLst>
            <pc:docMk/>
            <pc:sldMk cId="4088419491" sldId="260"/>
            <ac:graphicFrameMk id="39" creationId="{8D59C6FC-0A60-5E94-37A8-33D43BCFAD0B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1:46.119" v="882" actId="478"/>
          <ac:graphicFrameMkLst>
            <pc:docMk/>
            <pc:sldMk cId="4088419491" sldId="260"/>
            <ac:graphicFrameMk id="40" creationId="{E8505596-2952-DED8-881C-8DCCD5B302CC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1:46.119" v="882" actId="478"/>
          <ac:graphicFrameMkLst>
            <pc:docMk/>
            <pc:sldMk cId="4088419491" sldId="260"/>
            <ac:graphicFrameMk id="41" creationId="{2F47D1B3-A170-741F-2B01-6E132E0C59CF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1:46.119" v="882" actId="478"/>
          <ac:graphicFrameMkLst>
            <pc:docMk/>
            <pc:sldMk cId="4088419491" sldId="260"/>
            <ac:graphicFrameMk id="43" creationId="{3786FBDC-02E2-4985-D5AF-3578DC9DA81B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1:46.119" v="882" actId="478"/>
          <ac:graphicFrameMkLst>
            <pc:docMk/>
            <pc:sldMk cId="4088419491" sldId="260"/>
            <ac:graphicFrameMk id="49" creationId="{7BFF1FB3-38B4-765C-5E36-48DF4CE23D0E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1:46.119" v="882" actId="478"/>
          <ac:graphicFrameMkLst>
            <pc:docMk/>
            <pc:sldMk cId="4088419491" sldId="260"/>
            <ac:graphicFrameMk id="50" creationId="{115C75BD-F8BA-FF67-4C1B-43E470014B66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4:41.316" v="1161"/>
          <ac:graphicFrameMkLst>
            <pc:docMk/>
            <pc:sldMk cId="4088419491" sldId="260"/>
            <ac:graphicFrameMk id="51" creationId="{18843DF2-8339-531D-0744-B800799F703D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4:41.310" v="1160"/>
          <ac:graphicFrameMkLst>
            <pc:docMk/>
            <pc:sldMk cId="4088419491" sldId="260"/>
            <ac:graphicFrameMk id="52" creationId="{0307F6B0-916F-CC0E-1111-FEDCE14F6806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4:03.366" v="1144"/>
          <ac:graphicFrameMkLst>
            <pc:docMk/>
            <pc:sldMk cId="4088419491" sldId="260"/>
            <ac:graphicFrameMk id="53" creationId="{F81EC626-E6CE-0C8D-62FD-704EB16D53FD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4:41.304" v="1159"/>
          <ac:graphicFrameMkLst>
            <pc:docMk/>
            <pc:sldMk cId="4088419491" sldId="260"/>
            <ac:graphicFrameMk id="54" creationId="{EED944F5-FA01-9C71-102F-C9C6375EB0F0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4:41.296" v="1158"/>
          <ac:graphicFrameMkLst>
            <pc:docMk/>
            <pc:sldMk cId="4088419491" sldId="260"/>
            <ac:graphicFrameMk id="55" creationId="{D9B70E57-E1B6-A4AE-1772-B54332677723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4:41.287" v="1157"/>
          <ac:graphicFrameMkLst>
            <pc:docMk/>
            <pc:sldMk cId="4088419491" sldId="260"/>
            <ac:graphicFrameMk id="56" creationId="{E5F99A51-7DD1-F52B-90F7-59239209550A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4:41.278" v="1156"/>
          <ac:graphicFrameMkLst>
            <pc:docMk/>
            <pc:sldMk cId="4088419491" sldId="260"/>
            <ac:graphicFrameMk id="57" creationId="{A6FC9BAC-6AF7-191A-1CB3-4938D5EB0BF5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4:03.339" v="1139"/>
          <ac:graphicFrameMkLst>
            <pc:docMk/>
            <pc:sldMk cId="4088419491" sldId="260"/>
            <ac:graphicFrameMk id="58" creationId="{6E05254B-D902-729F-BD80-B013CB97CE90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4:03.334" v="1138"/>
          <ac:graphicFrameMkLst>
            <pc:docMk/>
            <pc:sldMk cId="4088419491" sldId="260"/>
            <ac:graphicFrameMk id="59" creationId="{4646CA5E-3ABF-B380-B118-5B2DE003EFC4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4:41.270" v="1155"/>
          <ac:graphicFrameMkLst>
            <pc:docMk/>
            <pc:sldMk cId="4088419491" sldId="260"/>
            <ac:graphicFrameMk id="60" creationId="{1E12B309-4CE4-1592-22F7-C0377D120240}"/>
          </ac:graphicFrameMkLst>
        </pc:graphicFrameChg>
        <pc:graphicFrameChg chg="del">
          <ac:chgData name="BONENFANT Joël" userId="1899d970-c025-4ea7-b638-9f2b75e95148" providerId="ADAL" clId="{B9AB959F-6429-4BBC-8D95-B099A70D7D9A}" dt="2022-06-16T09:51:33.911" v="795" actId="478"/>
          <ac:graphicFrameMkLst>
            <pc:docMk/>
            <pc:sldMk cId="4088419491" sldId="260"/>
            <ac:graphicFrameMk id="61" creationId="{7124CC95-AFDC-70D1-4F66-4518C493ECE7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4:41.260" v="1154"/>
          <ac:graphicFrameMkLst>
            <pc:docMk/>
            <pc:sldMk cId="4088419491" sldId="260"/>
            <ac:graphicFrameMk id="62" creationId="{8E682024-987E-7F2F-8F73-3C5634B601F7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4:41.251" v="1153"/>
          <ac:graphicFrameMkLst>
            <pc:docMk/>
            <pc:sldMk cId="4088419491" sldId="260"/>
            <ac:graphicFrameMk id="63" creationId="{2C0FB36D-658B-7F27-E1D5-062021343DFF}"/>
          </ac:graphicFrameMkLst>
        </pc:graphicFrameChg>
        <pc:graphicFrameChg chg="del">
          <ac:chgData name="BONENFANT Joël" userId="1899d970-c025-4ea7-b638-9f2b75e95148" providerId="ADAL" clId="{B9AB959F-6429-4BBC-8D95-B099A70D7D9A}" dt="2022-06-16T09:51:33.911" v="795" actId="478"/>
          <ac:graphicFrameMkLst>
            <pc:docMk/>
            <pc:sldMk cId="4088419491" sldId="260"/>
            <ac:graphicFrameMk id="64" creationId="{892E8D6F-B956-1704-5530-7EF8A76D47B1}"/>
          </ac:graphicFrameMkLst>
        </pc:graphicFrameChg>
        <pc:graphicFrameChg chg="del">
          <ac:chgData name="BONENFANT Joël" userId="1899d970-c025-4ea7-b638-9f2b75e95148" providerId="ADAL" clId="{B9AB959F-6429-4BBC-8D95-B099A70D7D9A}" dt="2022-06-16T09:51:33.911" v="795" actId="478"/>
          <ac:graphicFrameMkLst>
            <pc:docMk/>
            <pc:sldMk cId="4088419491" sldId="260"/>
            <ac:graphicFrameMk id="65" creationId="{EEAAED19-7BDC-BC14-C81C-DC27A1E0D661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4:16.376" v="1146"/>
          <ac:graphicFrameMkLst>
            <pc:docMk/>
            <pc:sldMk cId="4088419491" sldId="260"/>
            <ac:graphicFrameMk id="66" creationId="{1D6C3F8C-8499-8315-8F2D-BE23497EE228}"/>
          </ac:graphicFrameMkLst>
        </pc:graphicFrameChg>
        <pc:graphicFrameChg chg="del">
          <ac:chgData name="BONENFANT Joël" userId="1899d970-c025-4ea7-b638-9f2b75e95148" providerId="ADAL" clId="{B9AB959F-6429-4BBC-8D95-B099A70D7D9A}" dt="2022-06-16T09:51:33.911" v="795" actId="478"/>
          <ac:graphicFrameMkLst>
            <pc:docMk/>
            <pc:sldMk cId="4088419491" sldId="260"/>
            <ac:graphicFrameMk id="67" creationId="{CBBF68AE-0FEC-A52A-A05C-437B82D28A06}"/>
          </ac:graphicFrameMkLst>
        </pc:graphicFrameChg>
        <pc:graphicFrameChg chg="del">
          <ac:chgData name="BONENFANT Joël" userId="1899d970-c025-4ea7-b638-9f2b75e95148" providerId="ADAL" clId="{B9AB959F-6429-4BBC-8D95-B099A70D7D9A}" dt="2022-06-16T09:51:33.911" v="795" actId="478"/>
          <ac:graphicFrameMkLst>
            <pc:docMk/>
            <pc:sldMk cId="4088419491" sldId="260"/>
            <ac:graphicFrameMk id="68" creationId="{DC64EC58-A5A4-34F4-1F98-32424873836C}"/>
          </ac:graphicFrameMkLst>
        </pc:graphicFrameChg>
        <pc:graphicFrameChg chg="del">
          <ac:chgData name="BONENFANT Joël" userId="1899d970-c025-4ea7-b638-9f2b75e95148" providerId="ADAL" clId="{B9AB959F-6429-4BBC-8D95-B099A70D7D9A}" dt="2022-06-16T09:51:33.911" v="795" actId="478"/>
          <ac:graphicFrameMkLst>
            <pc:docMk/>
            <pc:sldMk cId="4088419491" sldId="260"/>
            <ac:graphicFrameMk id="69" creationId="{A9B9535C-DE27-B545-45CC-6758566E8E3B}"/>
          </ac:graphicFrameMkLst>
        </pc:graphicFrameChg>
        <pc:graphicFrameChg chg="del">
          <ac:chgData name="BONENFANT Joël" userId="1899d970-c025-4ea7-b638-9f2b75e95148" providerId="ADAL" clId="{B9AB959F-6429-4BBC-8D95-B099A70D7D9A}" dt="2022-06-16T09:51:33.911" v="795" actId="478"/>
          <ac:graphicFrameMkLst>
            <pc:docMk/>
            <pc:sldMk cId="4088419491" sldId="260"/>
            <ac:graphicFrameMk id="70" creationId="{504A4B55-2CCC-4BBC-65D6-28280987D432}"/>
          </ac:graphicFrameMkLst>
        </pc:graphicFrameChg>
        <pc:graphicFrameChg chg="del">
          <ac:chgData name="BONENFANT Joël" userId="1899d970-c025-4ea7-b638-9f2b75e95148" providerId="ADAL" clId="{B9AB959F-6429-4BBC-8D95-B099A70D7D9A}" dt="2022-06-16T09:51:33.911" v="795" actId="478"/>
          <ac:graphicFrameMkLst>
            <pc:docMk/>
            <pc:sldMk cId="4088419491" sldId="260"/>
            <ac:graphicFrameMk id="71" creationId="{D4E5071B-326A-FC39-9439-296769C2FC34}"/>
          </ac:graphicFrameMkLst>
        </pc:graphicFrameChg>
        <pc:graphicFrameChg chg="del">
          <ac:chgData name="BONENFANT Joël" userId="1899d970-c025-4ea7-b638-9f2b75e95148" providerId="ADAL" clId="{B9AB959F-6429-4BBC-8D95-B099A70D7D9A}" dt="2022-06-16T09:51:33.911" v="795" actId="478"/>
          <ac:graphicFrameMkLst>
            <pc:docMk/>
            <pc:sldMk cId="4088419491" sldId="260"/>
            <ac:graphicFrameMk id="72" creationId="{D6A69798-C503-90F5-5AD9-286CDB9470AE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4:27.108" v="1147"/>
          <ac:graphicFrameMkLst>
            <pc:docMk/>
            <pc:sldMk cId="4088419491" sldId="260"/>
            <ac:graphicFrameMk id="73" creationId="{3D826D8C-0388-5BA1-0877-8C4D1243EC3D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4:40.167" v="1152"/>
          <ac:graphicFrameMkLst>
            <pc:docMk/>
            <pc:sldMk cId="4088419491" sldId="260"/>
            <ac:graphicFrameMk id="74" creationId="{9CB6D960-8089-C766-DA02-CE4A313D893F}"/>
          </ac:graphicFrameMkLst>
        </pc:graphicFrameChg>
      </pc:sldChg>
      <pc:sldChg chg="delSp modSp add mod delAnim">
        <pc:chgData name="BONENFANT Joël" userId="1899d970-c025-4ea7-b638-9f2b75e95148" providerId="ADAL" clId="{B9AB959F-6429-4BBC-8D95-B099A70D7D9A}" dt="2022-06-16T14:07:57.686" v="1208"/>
        <pc:sldMkLst>
          <pc:docMk/>
          <pc:sldMk cId="958118427" sldId="261"/>
        </pc:sldMkLst>
        <pc:spChg chg="mod">
          <ac:chgData name="BONENFANT Joël" userId="1899d970-c025-4ea7-b638-9f2b75e95148" providerId="ADAL" clId="{B9AB959F-6429-4BBC-8D95-B099A70D7D9A}" dt="2022-06-16T00:24:00.106" v="726" actId="1076"/>
          <ac:spMkLst>
            <pc:docMk/>
            <pc:sldMk cId="958118427" sldId="261"/>
            <ac:spMk id="30" creationId="{986010F1-5C7A-60C8-7C60-9085012BF8F6}"/>
          </ac:spMkLst>
        </pc:spChg>
        <pc:spChg chg="mod">
          <ac:chgData name="BONENFANT Joël" userId="1899d970-c025-4ea7-b638-9f2b75e95148" providerId="ADAL" clId="{B9AB959F-6429-4BBC-8D95-B099A70D7D9A}" dt="2022-06-16T13:55:48.808" v="1019"/>
          <ac:spMkLst>
            <pc:docMk/>
            <pc:sldMk cId="958118427" sldId="261"/>
            <ac:spMk id="44" creationId="{7980AA13-7FAE-9BF0-1D36-AD69F44D5F0F}"/>
          </ac:spMkLst>
        </pc:spChg>
        <pc:spChg chg="mod">
          <ac:chgData name="BONENFANT Joël" userId="1899d970-c025-4ea7-b638-9f2b75e95148" providerId="ADAL" clId="{B9AB959F-6429-4BBC-8D95-B099A70D7D9A}" dt="2022-06-16T13:56:09.051" v="1022"/>
          <ac:spMkLst>
            <pc:docMk/>
            <pc:sldMk cId="958118427" sldId="261"/>
            <ac:spMk id="47" creationId="{64620280-8EC8-D822-2426-E9661ADADF45}"/>
          </ac:spMkLst>
        </pc:spChg>
        <pc:spChg chg="mod">
          <ac:chgData name="BONENFANT Joël" userId="1899d970-c025-4ea7-b638-9f2b75e95148" providerId="ADAL" clId="{B9AB959F-6429-4BBC-8D95-B099A70D7D9A}" dt="2022-06-16T13:56:33.111" v="1025"/>
          <ac:spMkLst>
            <pc:docMk/>
            <pc:sldMk cId="958118427" sldId="261"/>
            <ac:spMk id="48" creationId="{E1689720-5677-DA8B-DBE8-893002FFA977}"/>
          </ac:spMkLst>
        </pc:spChg>
        <pc:graphicFrameChg chg="mod">
          <ac:chgData name="BONENFANT Joël" userId="1899d970-c025-4ea7-b638-9f2b75e95148" providerId="ADAL" clId="{B9AB959F-6429-4BBC-8D95-B099A70D7D9A}" dt="2022-06-16T14:07:57.686" v="1208"/>
          <ac:graphicFrameMkLst>
            <pc:docMk/>
            <pc:sldMk cId="958118427" sldId="261"/>
            <ac:graphicFrameMk id="15" creationId="{4DFF8204-7F5A-2ABF-7EF4-2399EC328661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3:34.880" v="723" actId="478"/>
          <ac:graphicFrameMkLst>
            <pc:docMk/>
            <pc:sldMk cId="958118427" sldId="261"/>
            <ac:graphicFrameMk id="24" creationId="{477A1F45-99A5-AF74-E13F-17D0A26A4BC5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3:34.880" v="723" actId="478"/>
          <ac:graphicFrameMkLst>
            <pc:docMk/>
            <pc:sldMk cId="958118427" sldId="261"/>
            <ac:graphicFrameMk id="25" creationId="{E4EC7EFF-E039-E662-AE66-BE7CF857A21B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3:34.880" v="723" actId="478"/>
          <ac:graphicFrameMkLst>
            <pc:docMk/>
            <pc:sldMk cId="958118427" sldId="261"/>
            <ac:graphicFrameMk id="26" creationId="{D74519B3-9489-7435-595F-F63F244AFA4B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3:34.880" v="723" actId="478"/>
          <ac:graphicFrameMkLst>
            <pc:docMk/>
            <pc:sldMk cId="958118427" sldId="261"/>
            <ac:graphicFrameMk id="27" creationId="{284DA573-1BF4-B3F2-510A-234BEE145419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3:34.880" v="723" actId="478"/>
          <ac:graphicFrameMkLst>
            <pc:docMk/>
            <pc:sldMk cId="958118427" sldId="261"/>
            <ac:graphicFrameMk id="28" creationId="{EB5BFEFE-E4D0-EAA8-6301-9C42038A02CC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3:41.512" v="724" actId="478"/>
          <ac:graphicFrameMkLst>
            <pc:docMk/>
            <pc:sldMk cId="958118427" sldId="261"/>
            <ac:graphicFrameMk id="61" creationId="{7124CC95-AFDC-70D1-4F66-4518C493ECE7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3:34.880" v="723" actId="478"/>
          <ac:graphicFrameMkLst>
            <pc:docMk/>
            <pc:sldMk cId="958118427" sldId="261"/>
            <ac:graphicFrameMk id="64" creationId="{892E8D6F-B956-1704-5530-7EF8A76D47B1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3:34.880" v="723" actId="478"/>
          <ac:graphicFrameMkLst>
            <pc:docMk/>
            <pc:sldMk cId="958118427" sldId="261"/>
            <ac:graphicFrameMk id="65" creationId="{EEAAED19-7BDC-BC14-C81C-DC27A1E0D661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3:34.880" v="723" actId="478"/>
          <ac:graphicFrameMkLst>
            <pc:docMk/>
            <pc:sldMk cId="958118427" sldId="261"/>
            <ac:graphicFrameMk id="67" creationId="{CBBF68AE-0FEC-A52A-A05C-437B82D28A06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3:34.880" v="723" actId="478"/>
          <ac:graphicFrameMkLst>
            <pc:docMk/>
            <pc:sldMk cId="958118427" sldId="261"/>
            <ac:graphicFrameMk id="68" creationId="{DC64EC58-A5A4-34F4-1F98-32424873836C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3:34.880" v="723" actId="478"/>
          <ac:graphicFrameMkLst>
            <pc:docMk/>
            <pc:sldMk cId="958118427" sldId="261"/>
            <ac:graphicFrameMk id="69" creationId="{A9B9535C-DE27-B545-45CC-6758566E8E3B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3:34.880" v="723" actId="478"/>
          <ac:graphicFrameMkLst>
            <pc:docMk/>
            <pc:sldMk cId="958118427" sldId="261"/>
            <ac:graphicFrameMk id="70" creationId="{504A4B55-2CCC-4BBC-65D6-28280987D432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3:34.880" v="723" actId="478"/>
          <ac:graphicFrameMkLst>
            <pc:docMk/>
            <pc:sldMk cId="958118427" sldId="261"/>
            <ac:graphicFrameMk id="71" creationId="{D4E5071B-326A-FC39-9439-296769C2FC34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3:34.880" v="723" actId="478"/>
          <ac:graphicFrameMkLst>
            <pc:docMk/>
            <pc:sldMk cId="958118427" sldId="261"/>
            <ac:graphicFrameMk id="72" creationId="{D6A69798-C503-90F5-5AD9-286CDB9470AE}"/>
          </ac:graphicFrameMkLst>
        </pc:graphicFrameChg>
      </pc:sldChg>
      <pc:sldChg chg="modSp add mod">
        <pc:chgData name="BONENFANT Joël" userId="1899d970-c025-4ea7-b638-9f2b75e95148" providerId="ADAL" clId="{B9AB959F-6429-4BBC-8D95-B099A70D7D9A}" dt="2022-06-16T14:08:08.567" v="1209"/>
        <pc:sldMkLst>
          <pc:docMk/>
          <pc:sldMk cId="1117254295" sldId="262"/>
        </pc:sldMkLst>
        <pc:spChg chg="mod">
          <ac:chgData name="BONENFANT Joël" userId="1899d970-c025-4ea7-b638-9f2b75e95148" providerId="ADAL" clId="{B9AB959F-6429-4BBC-8D95-B099A70D7D9A}" dt="2022-06-16T00:24:12.896" v="731" actId="20577"/>
          <ac:spMkLst>
            <pc:docMk/>
            <pc:sldMk cId="1117254295" sldId="262"/>
            <ac:spMk id="30" creationId="{986010F1-5C7A-60C8-7C60-9085012BF8F6}"/>
          </ac:spMkLst>
        </pc:spChg>
        <pc:spChg chg="mod">
          <ac:chgData name="BONENFANT Joël" userId="1899d970-c025-4ea7-b638-9f2b75e95148" providerId="ADAL" clId="{B9AB959F-6429-4BBC-8D95-B099A70D7D9A}" dt="2022-06-16T13:55:52.845" v="1020"/>
          <ac:spMkLst>
            <pc:docMk/>
            <pc:sldMk cId="1117254295" sldId="262"/>
            <ac:spMk id="44" creationId="{7980AA13-7FAE-9BF0-1D36-AD69F44D5F0F}"/>
          </ac:spMkLst>
        </pc:spChg>
        <pc:spChg chg="mod">
          <ac:chgData name="BONENFANT Joël" userId="1899d970-c025-4ea7-b638-9f2b75e95148" providerId="ADAL" clId="{B9AB959F-6429-4BBC-8D95-B099A70D7D9A}" dt="2022-06-16T13:56:13.759" v="1023"/>
          <ac:spMkLst>
            <pc:docMk/>
            <pc:sldMk cId="1117254295" sldId="262"/>
            <ac:spMk id="47" creationId="{64620280-8EC8-D822-2426-E9661ADADF45}"/>
          </ac:spMkLst>
        </pc:spChg>
        <pc:spChg chg="mod">
          <ac:chgData name="BONENFANT Joël" userId="1899d970-c025-4ea7-b638-9f2b75e95148" providerId="ADAL" clId="{B9AB959F-6429-4BBC-8D95-B099A70D7D9A}" dt="2022-06-16T13:56:41.092" v="1026"/>
          <ac:spMkLst>
            <pc:docMk/>
            <pc:sldMk cId="1117254295" sldId="262"/>
            <ac:spMk id="48" creationId="{E1689720-5677-DA8B-DBE8-893002FFA977}"/>
          </ac:spMkLst>
        </pc:spChg>
        <pc:graphicFrameChg chg="mod">
          <ac:chgData name="BONENFANT Joël" userId="1899d970-c025-4ea7-b638-9f2b75e95148" providerId="ADAL" clId="{B9AB959F-6429-4BBC-8D95-B099A70D7D9A}" dt="2022-06-16T14:08:08.567" v="1209"/>
          <ac:graphicFrameMkLst>
            <pc:docMk/>
            <pc:sldMk cId="1117254295" sldId="262"/>
            <ac:graphicFrameMk id="15" creationId="{4DFF8204-7F5A-2ABF-7EF4-2399EC328661}"/>
          </ac:graphicFrameMkLst>
        </pc:graphicFrameChg>
      </pc:sldChg>
      <pc:sldChg chg="addSp delSp modSp add mod delAnim modAnim">
        <pc:chgData name="BONENFANT Joël" userId="1899d970-c025-4ea7-b638-9f2b75e95148" providerId="ADAL" clId="{B9AB959F-6429-4BBC-8D95-B099A70D7D9A}" dt="2022-06-16T14:07:32.267" v="1206"/>
        <pc:sldMkLst>
          <pc:docMk/>
          <pc:sldMk cId="980660154" sldId="263"/>
        </pc:sldMkLst>
        <pc:spChg chg="mod">
          <ac:chgData name="BONENFANT Joël" userId="1899d970-c025-4ea7-b638-9f2b75e95148" providerId="ADAL" clId="{B9AB959F-6429-4BBC-8D95-B099A70D7D9A}" dt="2022-06-16T11:48:14.078" v="950" actId="14100"/>
          <ac:spMkLst>
            <pc:docMk/>
            <pc:sldMk cId="980660154" sldId="263"/>
            <ac:spMk id="30" creationId="{986010F1-5C7A-60C8-7C60-9085012BF8F6}"/>
          </ac:spMkLst>
        </pc:spChg>
        <pc:spChg chg="mod">
          <ac:chgData name="BONENFANT Joël" userId="1899d970-c025-4ea7-b638-9f2b75e95148" providerId="ADAL" clId="{B9AB959F-6429-4BBC-8D95-B099A70D7D9A}" dt="2022-06-16T13:55:44.179" v="1018"/>
          <ac:spMkLst>
            <pc:docMk/>
            <pc:sldMk cId="980660154" sldId="263"/>
            <ac:spMk id="44" creationId="{7980AA13-7FAE-9BF0-1D36-AD69F44D5F0F}"/>
          </ac:spMkLst>
        </pc:spChg>
        <pc:spChg chg="mod">
          <ac:chgData name="BONENFANT Joël" userId="1899d970-c025-4ea7-b638-9f2b75e95148" providerId="ADAL" clId="{B9AB959F-6429-4BBC-8D95-B099A70D7D9A}" dt="2022-06-16T13:56:02.073" v="1021"/>
          <ac:spMkLst>
            <pc:docMk/>
            <pc:sldMk cId="980660154" sldId="263"/>
            <ac:spMk id="47" creationId="{64620280-8EC8-D822-2426-E9661ADADF45}"/>
          </ac:spMkLst>
        </pc:spChg>
        <pc:spChg chg="mod">
          <ac:chgData name="BONENFANT Joël" userId="1899d970-c025-4ea7-b638-9f2b75e95148" providerId="ADAL" clId="{B9AB959F-6429-4BBC-8D95-B099A70D7D9A}" dt="2022-06-16T13:56:28.290" v="1024"/>
          <ac:spMkLst>
            <pc:docMk/>
            <pc:sldMk cId="980660154" sldId="263"/>
            <ac:spMk id="48" creationId="{E1689720-5677-DA8B-DBE8-893002FFA977}"/>
          </ac:spMkLst>
        </pc:spChg>
        <pc:graphicFrameChg chg="del mod">
          <ac:chgData name="BONENFANT Joël" userId="1899d970-c025-4ea7-b638-9f2b75e95148" providerId="ADAL" clId="{B9AB959F-6429-4BBC-8D95-B099A70D7D9A}" dt="2022-06-16T09:48:58.455" v="788" actId="478"/>
          <ac:graphicFrameMkLst>
            <pc:docMk/>
            <pc:sldMk cId="980660154" sldId="263"/>
            <ac:graphicFrameMk id="15" creationId="{4DFF8204-7F5A-2ABF-7EF4-2399EC328661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9:52:02.433" v="797" actId="478"/>
          <ac:graphicFrameMkLst>
            <pc:docMk/>
            <pc:sldMk cId="980660154" sldId="263"/>
            <ac:graphicFrameMk id="20" creationId="{6A8DC4D4-5E7E-DE3D-DE60-F87B66ABEBD8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9:52:02.433" v="797" actId="478"/>
          <ac:graphicFrameMkLst>
            <pc:docMk/>
            <pc:sldMk cId="980660154" sldId="263"/>
            <ac:graphicFrameMk id="21" creationId="{72133A43-2BA4-BA92-C116-11FD4628DC89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9:52:02.433" v="797" actId="478"/>
          <ac:graphicFrameMkLst>
            <pc:docMk/>
            <pc:sldMk cId="980660154" sldId="263"/>
            <ac:graphicFrameMk id="22" creationId="{93447581-DD53-DE11-C71B-3D4658A261F4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4:31.515" v="733" actId="478"/>
          <ac:graphicFrameMkLst>
            <pc:docMk/>
            <pc:sldMk cId="980660154" sldId="263"/>
            <ac:graphicFrameMk id="24" creationId="{477A1F45-99A5-AF74-E13F-17D0A26A4BC5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9:52:02.433" v="797" actId="478"/>
          <ac:graphicFrameMkLst>
            <pc:docMk/>
            <pc:sldMk cId="980660154" sldId="263"/>
            <ac:graphicFrameMk id="24" creationId="{B5EFE053-508E-BC6F-87FE-EE6899007B19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9:52:02.433" v="797" actId="478"/>
          <ac:graphicFrameMkLst>
            <pc:docMk/>
            <pc:sldMk cId="980660154" sldId="263"/>
            <ac:graphicFrameMk id="25" creationId="{5268E5F8-D7E6-B3FA-C165-755B6903E3D1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4:31.515" v="733" actId="478"/>
          <ac:graphicFrameMkLst>
            <pc:docMk/>
            <pc:sldMk cId="980660154" sldId="263"/>
            <ac:graphicFrameMk id="25" creationId="{E4EC7EFF-E039-E662-AE66-BE7CF857A21B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9:52:02.433" v="797" actId="478"/>
          <ac:graphicFrameMkLst>
            <pc:docMk/>
            <pc:sldMk cId="980660154" sldId="263"/>
            <ac:graphicFrameMk id="26" creationId="{B8B23790-56DE-7BFF-50B1-BFCDCE833436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4:31.515" v="733" actId="478"/>
          <ac:graphicFrameMkLst>
            <pc:docMk/>
            <pc:sldMk cId="980660154" sldId="263"/>
            <ac:graphicFrameMk id="26" creationId="{D74519B3-9489-7435-595F-F63F244AFA4B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4:31.515" v="733" actId="478"/>
          <ac:graphicFrameMkLst>
            <pc:docMk/>
            <pc:sldMk cId="980660154" sldId="263"/>
            <ac:graphicFrameMk id="27" creationId="{284DA573-1BF4-B3F2-510A-234BEE145419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9:52:02.433" v="797" actId="478"/>
          <ac:graphicFrameMkLst>
            <pc:docMk/>
            <pc:sldMk cId="980660154" sldId="263"/>
            <ac:graphicFrameMk id="27" creationId="{B38502FD-0BC1-1BBC-988C-3EAE0D92946F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9:52:02.433" v="797" actId="478"/>
          <ac:graphicFrameMkLst>
            <pc:docMk/>
            <pc:sldMk cId="980660154" sldId="263"/>
            <ac:graphicFrameMk id="28" creationId="{D96A1042-DF09-68C5-CACE-F4BCED112D96}"/>
          </ac:graphicFrameMkLst>
        </pc:graphicFrameChg>
        <pc:graphicFrameChg chg="del">
          <ac:chgData name="BONENFANT Joël" userId="1899d970-c025-4ea7-b638-9f2b75e95148" providerId="ADAL" clId="{B9AB959F-6429-4BBC-8D95-B099A70D7D9A}" dt="2022-06-16T00:24:31.515" v="733" actId="478"/>
          <ac:graphicFrameMkLst>
            <pc:docMk/>
            <pc:sldMk cId="980660154" sldId="263"/>
            <ac:graphicFrameMk id="28" creationId="{EB5BFEFE-E4D0-EAA8-6301-9C42038A02CC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9:52:02.433" v="797" actId="478"/>
          <ac:graphicFrameMkLst>
            <pc:docMk/>
            <pc:sldMk cId="980660154" sldId="263"/>
            <ac:graphicFrameMk id="29" creationId="{2D66C65A-6BAB-2E68-AE1D-6901B9E32840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09:52:02.433" v="797" actId="478"/>
          <ac:graphicFrameMkLst>
            <pc:docMk/>
            <pc:sldMk cId="980660154" sldId="263"/>
            <ac:graphicFrameMk id="31" creationId="{3217EDA4-DFBF-FFBD-0520-CECD463C02CC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3:40.039" v="885" actId="478"/>
          <ac:graphicFrameMkLst>
            <pc:docMk/>
            <pc:sldMk cId="980660154" sldId="263"/>
            <ac:graphicFrameMk id="32" creationId="{F9CCC686-5F68-E024-DDE1-ADFD141B6B95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3:40.039" v="885" actId="478"/>
          <ac:graphicFrameMkLst>
            <pc:docMk/>
            <pc:sldMk cId="980660154" sldId="263"/>
            <ac:graphicFrameMk id="33" creationId="{494BE000-23EB-DFA7-63C1-CF8F7A2FEDF6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3:40.039" v="885" actId="478"/>
          <ac:graphicFrameMkLst>
            <pc:docMk/>
            <pc:sldMk cId="980660154" sldId="263"/>
            <ac:graphicFrameMk id="34" creationId="{78114EB5-E36C-5B7B-78B1-8F9E5D38FF1A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3:40.039" v="885" actId="478"/>
          <ac:graphicFrameMkLst>
            <pc:docMk/>
            <pc:sldMk cId="980660154" sldId="263"/>
            <ac:graphicFrameMk id="35" creationId="{1DEDFEBB-0660-EF00-80C7-76C2DC4EA88D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3:40.039" v="885" actId="478"/>
          <ac:graphicFrameMkLst>
            <pc:docMk/>
            <pc:sldMk cId="980660154" sldId="263"/>
            <ac:graphicFrameMk id="36" creationId="{ABCB7B71-936D-2A16-0E94-E2C3A872EEDA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3:40.039" v="885" actId="478"/>
          <ac:graphicFrameMkLst>
            <pc:docMk/>
            <pc:sldMk cId="980660154" sldId="263"/>
            <ac:graphicFrameMk id="37" creationId="{607675A8-C162-CA28-F5F8-0A76BC2F4814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3:40.039" v="885" actId="478"/>
          <ac:graphicFrameMkLst>
            <pc:docMk/>
            <pc:sldMk cId="980660154" sldId="263"/>
            <ac:graphicFrameMk id="38" creationId="{5E868ED7-84D4-CF1C-966E-27BA947DDA41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3:40.039" v="885" actId="478"/>
          <ac:graphicFrameMkLst>
            <pc:docMk/>
            <pc:sldMk cId="980660154" sldId="263"/>
            <ac:graphicFrameMk id="39" creationId="{99A6FF38-FCB6-9FB7-12E5-99250B5B9718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3:40.039" v="885" actId="478"/>
          <ac:graphicFrameMkLst>
            <pc:docMk/>
            <pc:sldMk cId="980660154" sldId="263"/>
            <ac:graphicFrameMk id="40" creationId="{E2ED4A61-E655-4ED3-714F-CDE4929DBF36}"/>
          </ac:graphicFrameMkLst>
        </pc:graphicFrameChg>
        <pc:graphicFrameChg chg="add del mod">
          <ac:chgData name="BONENFANT Joël" userId="1899d970-c025-4ea7-b638-9f2b75e95148" providerId="ADAL" clId="{B9AB959F-6429-4BBC-8D95-B099A70D7D9A}" dt="2022-06-16T11:33:40.039" v="885" actId="478"/>
          <ac:graphicFrameMkLst>
            <pc:docMk/>
            <pc:sldMk cId="980660154" sldId="263"/>
            <ac:graphicFrameMk id="41" creationId="{7B1A3BD1-F9FF-874E-1D7E-2216C66CEBDF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7:20.399" v="1198"/>
          <ac:graphicFrameMkLst>
            <pc:docMk/>
            <pc:sldMk cId="980660154" sldId="263"/>
            <ac:graphicFrameMk id="43" creationId="{47151762-D420-4D07-96B7-927D59E23991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7:32.267" v="1206"/>
          <ac:graphicFrameMkLst>
            <pc:docMk/>
            <pc:sldMk cId="980660154" sldId="263"/>
            <ac:graphicFrameMk id="49" creationId="{264D18F2-1F41-0E64-69A6-68603BDFC526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7:32.259" v="1205"/>
          <ac:graphicFrameMkLst>
            <pc:docMk/>
            <pc:sldMk cId="980660154" sldId="263"/>
            <ac:graphicFrameMk id="50" creationId="{5AA21B93-E310-1AF8-7CC0-D12272BDF40B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7:32.250" v="1204"/>
          <ac:graphicFrameMkLst>
            <pc:docMk/>
            <pc:sldMk cId="980660154" sldId="263"/>
            <ac:graphicFrameMk id="51" creationId="{F7701EAA-A0CC-2696-80A0-66296E12E047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7:32.241" v="1203"/>
          <ac:graphicFrameMkLst>
            <pc:docMk/>
            <pc:sldMk cId="980660154" sldId="263"/>
            <ac:graphicFrameMk id="52" creationId="{7DD7EB6B-E808-96A7-A1CA-CE560DDBAA84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7:32.232" v="1202"/>
          <ac:graphicFrameMkLst>
            <pc:docMk/>
            <pc:sldMk cId="980660154" sldId="263"/>
            <ac:graphicFrameMk id="53" creationId="{7E5C419D-35D5-4685-8698-357046A0B33B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7:32.224" v="1201"/>
          <ac:graphicFrameMkLst>
            <pc:docMk/>
            <pc:sldMk cId="980660154" sldId="263"/>
            <ac:graphicFrameMk id="54" creationId="{B09CF6E9-09F8-4800-D4C2-AB88F54C2266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7:20.368" v="1194"/>
          <ac:graphicFrameMkLst>
            <pc:docMk/>
            <pc:sldMk cId="980660154" sldId="263"/>
            <ac:graphicFrameMk id="55" creationId="{7F12088C-A893-D4E1-2E3B-DBBACCEF848C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7:32.215" v="1200"/>
          <ac:graphicFrameMkLst>
            <pc:docMk/>
            <pc:sldMk cId="980660154" sldId="263"/>
            <ac:graphicFrameMk id="56" creationId="{5B91DBB7-D201-92A6-5E7D-43A3CDF1361D}"/>
          </ac:graphicFrameMkLst>
        </pc:graphicFrameChg>
        <pc:graphicFrameChg chg="add mod">
          <ac:chgData name="BONENFANT Joël" userId="1899d970-c025-4ea7-b638-9f2b75e95148" providerId="ADAL" clId="{B9AB959F-6429-4BBC-8D95-B099A70D7D9A}" dt="2022-06-16T14:07:22.816" v="1199"/>
          <ac:graphicFrameMkLst>
            <pc:docMk/>
            <pc:sldMk cId="980660154" sldId="263"/>
            <ac:graphicFrameMk id="57" creationId="{B7EAE0D1-283B-BC31-F463-BAC241D83F25}"/>
          </ac:graphicFrameMkLst>
        </pc:graphicFrameChg>
        <pc:graphicFrameChg chg="del mod">
          <ac:chgData name="BONENFANT Joël" userId="1899d970-c025-4ea7-b638-9f2b75e95148" providerId="ADAL" clId="{B9AB959F-6429-4BBC-8D95-B099A70D7D9A}" dt="2022-06-16T09:48:58.455" v="788" actId="478"/>
          <ac:graphicFrameMkLst>
            <pc:docMk/>
            <pc:sldMk cId="980660154" sldId="263"/>
            <ac:graphicFrameMk id="61" creationId="{7124CC95-AFDC-70D1-4F66-4518C493ECE7}"/>
          </ac:graphicFrameMkLst>
        </pc:graphicFrameChg>
        <pc:graphicFrameChg chg="del mod">
          <ac:chgData name="BONENFANT Joël" userId="1899d970-c025-4ea7-b638-9f2b75e95148" providerId="ADAL" clId="{B9AB959F-6429-4BBC-8D95-B099A70D7D9A}" dt="2022-06-16T09:48:58.455" v="788" actId="478"/>
          <ac:graphicFrameMkLst>
            <pc:docMk/>
            <pc:sldMk cId="980660154" sldId="263"/>
            <ac:graphicFrameMk id="64" creationId="{892E8D6F-B956-1704-5530-7EF8A76D47B1}"/>
          </ac:graphicFrameMkLst>
        </pc:graphicFrameChg>
        <pc:graphicFrameChg chg="del mod">
          <ac:chgData name="BONENFANT Joël" userId="1899d970-c025-4ea7-b638-9f2b75e95148" providerId="ADAL" clId="{B9AB959F-6429-4BBC-8D95-B099A70D7D9A}" dt="2022-06-16T09:48:58.455" v="788" actId="478"/>
          <ac:graphicFrameMkLst>
            <pc:docMk/>
            <pc:sldMk cId="980660154" sldId="263"/>
            <ac:graphicFrameMk id="65" creationId="{EEAAED19-7BDC-BC14-C81C-DC27A1E0D661}"/>
          </ac:graphicFrameMkLst>
        </pc:graphicFrameChg>
        <pc:graphicFrameChg chg="del mod">
          <ac:chgData name="BONENFANT Joël" userId="1899d970-c025-4ea7-b638-9f2b75e95148" providerId="ADAL" clId="{B9AB959F-6429-4BBC-8D95-B099A70D7D9A}" dt="2022-06-16T09:48:58.455" v="788" actId="478"/>
          <ac:graphicFrameMkLst>
            <pc:docMk/>
            <pc:sldMk cId="980660154" sldId="263"/>
            <ac:graphicFrameMk id="67" creationId="{CBBF68AE-0FEC-A52A-A05C-437B82D28A06}"/>
          </ac:graphicFrameMkLst>
        </pc:graphicFrameChg>
        <pc:graphicFrameChg chg="del mod">
          <ac:chgData name="BONENFANT Joël" userId="1899d970-c025-4ea7-b638-9f2b75e95148" providerId="ADAL" clId="{B9AB959F-6429-4BBC-8D95-B099A70D7D9A}" dt="2022-06-16T09:48:58.455" v="788" actId="478"/>
          <ac:graphicFrameMkLst>
            <pc:docMk/>
            <pc:sldMk cId="980660154" sldId="263"/>
            <ac:graphicFrameMk id="68" creationId="{DC64EC58-A5A4-34F4-1F98-32424873836C}"/>
          </ac:graphicFrameMkLst>
        </pc:graphicFrameChg>
        <pc:graphicFrameChg chg="del mod">
          <ac:chgData name="BONENFANT Joël" userId="1899d970-c025-4ea7-b638-9f2b75e95148" providerId="ADAL" clId="{B9AB959F-6429-4BBC-8D95-B099A70D7D9A}" dt="2022-06-16T09:48:58.455" v="788" actId="478"/>
          <ac:graphicFrameMkLst>
            <pc:docMk/>
            <pc:sldMk cId="980660154" sldId="263"/>
            <ac:graphicFrameMk id="69" creationId="{A9B9535C-DE27-B545-45CC-6758566E8E3B}"/>
          </ac:graphicFrameMkLst>
        </pc:graphicFrameChg>
        <pc:graphicFrameChg chg="del mod">
          <ac:chgData name="BONENFANT Joël" userId="1899d970-c025-4ea7-b638-9f2b75e95148" providerId="ADAL" clId="{B9AB959F-6429-4BBC-8D95-B099A70D7D9A}" dt="2022-06-16T09:48:58.455" v="788" actId="478"/>
          <ac:graphicFrameMkLst>
            <pc:docMk/>
            <pc:sldMk cId="980660154" sldId="263"/>
            <ac:graphicFrameMk id="70" creationId="{504A4B55-2CCC-4BBC-65D6-28280987D432}"/>
          </ac:graphicFrameMkLst>
        </pc:graphicFrameChg>
        <pc:graphicFrameChg chg="del mod">
          <ac:chgData name="BONENFANT Joël" userId="1899d970-c025-4ea7-b638-9f2b75e95148" providerId="ADAL" clId="{B9AB959F-6429-4BBC-8D95-B099A70D7D9A}" dt="2022-06-16T09:48:58.455" v="788" actId="478"/>
          <ac:graphicFrameMkLst>
            <pc:docMk/>
            <pc:sldMk cId="980660154" sldId="263"/>
            <ac:graphicFrameMk id="71" creationId="{D4E5071B-326A-FC39-9439-296769C2FC34}"/>
          </ac:graphicFrameMkLst>
        </pc:graphicFrameChg>
        <pc:graphicFrameChg chg="del mod">
          <ac:chgData name="BONENFANT Joël" userId="1899d970-c025-4ea7-b638-9f2b75e95148" providerId="ADAL" clId="{B9AB959F-6429-4BBC-8D95-B099A70D7D9A}" dt="2022-06-16T09:48:58.455" v="788" actId="478"/>
          <ac:graphicFrameMkLst>
            <pc:docMk/>
            <pc:sldMk cId="980660154" sldId="263"/>
            <ac:graphicFrameMk id="72" creationId="{D6A69798-C503-90F5-5AD9-286CDB9470AE}"/>
          </ac:graphicFrameMkLst>
        </pc:graphicFrameChg>
      </pc:sldChg>
    </pc:docChg>
  </pc:docChgLst>
  <pc:docChgLst>
    <pc:chgData name="BONENFANT Joël" userId="1899d970-c025-4ea7-b638-9f2b75e95148" providerId="ADAL" clId="{18D7D747-BBF2-41F4-9745-CA5AA3193FAD}"/>
    <pc:docChg chg="undo custSel modSld">
      <pc:chgData name="BONENFANT Joël" userId="1899d970-c025-4ea7-b638-9f2b75e95148" providerId="ADAL" clId="{18D7D747-BBF2-41F4-9745-CA5AA3193FAD}" dt="2022-06-15T23:21:39.158" v="4" actId="1076"/>
      <pc:docMkLst>
        <pc:docMk/>
      </pc:docMkLst>
      <pc:sldChg chg="modSp mod">
        <pc:chgData name="BONENFANT Joël" userId="1899d970-c025-4ea7-b638-9f2b75e95148" providerId="ADAL" clId="{18D7D747-BBF2-41F4-9745-CA5AA3193FAD}" dt="2022-06-15T23:21:39.158" v="4" actId="1076"/>
        <pc:sldMkLst>
          <pc:docMk/>
          <pc:sldMk cId="1178447852" sldId="258"/>
        </pc:sldMkLst>
        <pc:graphicFrameChg chg="mod">
          <ac:chgData name="BONENFANT Joël" userId="1899d970-c025-4ea7-b638-9f2b75e95148" providerId="ADAL" clId="{18D7D747-BBF2-41F4-9745-CA5AA3193FAD}" dt="2022-06-15T23:21:39.158" v="4" actId="1076"/>
          <ac:graphicFrameMkLst>
            <pc:docMk/>
            <pc:sldMk cId="1178447852" sldId="258"/>
            <ac:graphicFrameMk id="17" creationId="{25737A76-8D4F-C737-C625-AB17C175B0E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27132A59-2F7E-C836-745D-FF408C9F6606}"/>
              </a:ext>
            </a:extLst>
          </p:cNvPr>
          <p:cNvGrpSpPr/>
          <p:nvPr userDrawn="1"/>
        </p:nvGrpSpPr>
        <p:grpSpPr>
          <a:xfrm>
            <a:off x="165100" y="4578350"/>
            <a:ext cx="1123128" cy="338554"/>
            <a:chOff x="165100" y="4578350"/>
            <a:chExt cx="1123128" cy="338554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1E6BEC11-F184-608A-0A69-9F26DD693977}"/>
                </a:ext>
              </a:extLst>
            </p:cNvPr>
            <p:cNvSpPr txBox="1"/>
            <p:nvPr userDrawn="1"/>
          </p:nvSpPr>
          <p:spPr>
            <a:xfrm>
              <a:off x="165100" y="4578350"/>
              <a:ext cx="11231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u="none" dirty="0">
                  <a:solidFill>
                    <a:srgbClr val="D74820"/>
                  </a:solidFill>
                  <a:latin typeface="Arial Black" panose="020B0A04020102020204" pitchFamily="34" charset="0"/>
                </a:rPr>
                <a:t>CFDT.FR</a:t>
              </a:r>
            </a:p>
          </p:txBody>
        </p: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A7D84836-018F-DAEB-429A-F682B8CB3A91}"/>
                </a:ext>
              </a:extLst>
            </p:cNvPr>
            <p:cNvCxnSpPr/>
            <p:nvPr userDrawn="1"/>
          </p:nvCxnSpPr>
          <p:spPr>
            <a:xfrm>
              <a:off x="266700" y="4916904"/>
              <a:ext cx="933450" cy="0"/>
            </a:xfrm>
            <a:prstGeom prst="line">
              <a:avLst/>
            </a:prstGeom>
            <a:ln w="38100">
              <a:solidFill>
                <a:srgbClr val="D7482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E8FD4A37-3005-D92F-D69E-F803DBF38DB6}"/>
              </a:ext>
            </a:extLst>
          </p:cNvPr>
          <p:cNvSpPr txBox="1"/>
          <p:nvPr userDrawn="1"/>
        </p:nvSpPr>
        <p:spPr>
          <a:xfrm>
            <a:off x="1389828" y="4578350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u="none" dirty="0">
                <a:solidFill>
                  <a:srgbClr val="D74820"/>
                </a:solidFill>
                <a:latin typeface="Arial Black" panose="020B0A04020102020204" pitchFamily="34" charset="0"/>
              </a:rPr>
              <a:t>50</a:t>
            </a:r>
            <a:r>
              <a:rPr lang="fr-FR" sz="1600" b="1" u="none" baseline="30000" dirty="0">
                <a:solidFill>
                  <a:srgbClr val="D74820"/>
                </a:solidFill>
                <a:latin typeface="Arial Black" panose="020B0A04020102020204" pitchFamily="34" charset="0"/>
              </a:rPr>
              <a:t>e</a:t>
            </a:r>
            <a:r>
              <a:rPr lang="fr-FR" sz="1600" b="1" u="none" dirty="0">
                <a:solidFill>
                  <a:srgbClr val="D74820"/>
                </a:solidFill>
                <a:latin typeface="Arial Black" panose="020B0A04020102020204" pitchFamily="34" charset="0"/>
              </a:rPr>
              <a:t> CONGRÈS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8662D71-B551-C093-C399-689DDD5868B1}"/>
              </a:ext>
            </a:extLst>
          </p:cNvPr>
          <p:cNvSpPr txBox="1"/>
          <p:nvPr userDrawn="1"/>
        </p:nvSpPr>
        <p:spPr>
          <a:xfrm>
            <a:off x="3137422" y="4561473"/>
            <a:ext cx="692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u="none" dirty="0">
                <a:solidFill>
                  <a:srgbClr val="D74820"/>
                </a:solidFill>
                <a:latin typeface="Gotham Narrow Book" pitchFamily="50" charset="0"/>
              </a:rPr>
              <a:t>LYON</a:t>
            </a:r>
          </a:p>
        </p:txBody>
      </p:sp>
      <p:pic>
        <p:nvPicPr>
          <p:cNvPr id="9" name="Image 8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4181B286-790A-24F6-FBC2-546F4EB96B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4878" y="3849159"/>
            <a:ext cx="1044919" cy="145838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7A9D0AB-39C4-C3E5-3D64-849DFC26FB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599688" cy="1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9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B8FFF407-635B-C91C-906A-13E24CD10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700" y="342900"/>
            <a:ext cx="1384300" cy="136353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2E09ED68-F0EE-514E-17C9-58A7F2633C00}"/>
              </a:ext>
            </a:extLst>
          </p:cNvPr>
          <p:cNvGrpSpPr/>
          <p:nvPr userDrawn="1"/>
        </p:nvGrpSpPr>
        <p:grpSpPr>
          <a:xfrm>
            <a:off x="1651000" y="486058"/>
            <a:ext cx="3968750" cy="952391"/>
            <a:chOff x="1651000" y="486058"/>
            <a:chExt cx="3968750" cy="95239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7A8BD16-49AB-E500-0325-43D892FE1565}"/>
                </a:ext>
              </a:extLst>
            </p:cNvPr>
            <p:cNvSpPr txBox="1"/>
            <p:nvPr userDrawn="1"/>
          </p:nvSpPr>
          <p:spPr>
            <a:xfrm>
              <a:off x="1651000" y="486058"/>
              <a:ext cx="396875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800" dirty="0">
                  <a:solidFill>
                    <a:srgbClr val="D74820"/>
                  </a:solidFill>
                  <a:latin typeface="Arial Black" panose="020B0A04020102020204" pitchFamily="34" charset="0"/>
                </a:rPr>
                <a:t>50</a:t>
              </a:r>
              <a:r>
                <a:rPr lang="fr-FR" sz="3800" baseline="30000" dirty="0">
                  <a:solidFill>
                    <a:srgbClr val="D74820"/>
                  </a:solidFill>
                  <a:latin typeface="Arial Black" panose="020B0A04020102020204" pitchFamily="34" charset="0"/>
                </a:rPr>
                <a:t>e</a:t>
              </a:r>
              <a:r>
                <a:rPr lang="fr-FR" sz="3800" dirty="0">
                  <a:solidFill>
                    <a:srgbClr val="D74820"/>
                  </a:solidFill>
                  <a:latin typeface="Arial Black" panose="020B0A04020102020204" pitchFamily="34" charset="0"/>
                </a:rPr>
                <a:t> CONGRÈS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6DB10C2-948D-D275-24F7-D7C751A16619}"/>
                </a:ext>
              </a:extLst>
            </p:cNvPr>
            <p:cNvSpPr txBox="1"/>
            <p:nvPr userDrawn="1"/>
          </p:nvSpPr>
          <p:spPr>
            <a:xfrm>
              <a:off x="1651000" y="976784"/>
              <a:ext cx="3968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D74820"/>
                  </a:solidFill>
                  <a:latin typeface="Gotham Narrow Book" pitchFamily="50" charset="0"/>
                </a:rPr>
                <a:t>LYON </a:t>
              </a:r>
              <a:r>
                <a:rPr lang="fr-FR" sz="2400" dirty="0">
                  <a:solidFill>
                    <a:srgbClr val="D74820"/>
                  </a:solidFill>
                  <a:latin typeface="Gotham Narrow Bold" pitchFamily="50" charset="0"/>
                </a:rPr>
                <a:t>du 13 au 17 JUIN 2022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DED274AC-3C40-A274-BA50-BBE2B2FE0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478"/>
          <a:stretch/>
        </p:blipFill>
        <p:spPr>
          <a:xfrm>
            <a:off x="6051550" y="342900"/>
            <a:ext cx="2574544" cy="1709928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9AF9CD6A-0305-856F-77B8-CA287AFE07E1}"/>
              </a:ext>
            </a:extLst>
          </p:cNvPr>
          <p:cNvGrpSpPr/>
          <p:nvPr userDrawn="1"/>
        </p:nvGrpSpPr>
        <p:grpSpPr>
          <a:xfrm>
            <a:off x="165100" y="4578350"/>
            <a:ext cx="1123128" cy="338554"/>
            <a:chOff x="165100" y="4578350"/>
            <a:chExt cx="1123128" cy="338554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C84F85F-4025-D3CB-41DC-4F46CFB856DB}"/>
                </a:ext>
              </a:extLst>
            </p:cNvPr>
            <p:cNvSpPr txBox="1"/>
            <p:nvPr userDrawn="1"/>
          </p:nvSpPr>
          <p:spPr>
            <a:xfrm>
              <a:off x="165100" y="4578350"/>
              <a:ext cx="11231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u="none" dirty="0">
                  <a:solidFill>
                    <a:srgbClr val="D74820"/>
                  </a:solidFill>
                  <a:latin typeface="Arial Black" panose="020B0A04020102020204" pitchFamily="34" charset="0"/>
                </a:rPr>
                <a:t>CFDT.FR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A6401A8-F8FB-9234-A400-00A25C6F6091}"/>
                </a:ext>
              </a:extLst>
            </p:cNvPr>
            <p:cNvCxnSpPr/>
            <p:nvPr userDrawn="1"/>
          </p:nvCxnSpPr>
          <p:spPr>
            <a:xfrm>
              <a:off x="266700" y="4916904"/>
              <a:ext cx="933450" cy="0"/>
            </a:xfrm>
            <a:prstGeom prst="line">
              <a:avLst/>
            </a:prstGeom>
            <a:ln w="38100">
              <a:solidFill>
                <a:srgbClr val="D7482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60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350703-D5A9-4C77-9092-F42530741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F833D9D-180C-4BBD-B46D-4C8FB248E6FF}" type="datetimeFigureOut">
              <a:rPr lang="fr-FR" altLang="fr-FR"/>
              <a:pPr>
                <a:defRPr/>
              </a:pPr>
              <a:t>16/06/2022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1CC67-FB20-4315-A3DB-E162F746A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4D1D79-D4AB-4314-A3AB-D477625CA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B700A3-5550-44DB-83B2-7FB9A4C330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832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.xlsx"/><Relationship Id="rId13" Type="http://schemas.openxmlformats.org/officeDocument/2006/relationships/image" Target="../media/image9.emf"/><Relationship Id="rId18" Type="http://schemas.openxmlformats.org/officeDocument/2006/relationships/package" Target="../embeddings/Microsoft_Excel_Worksheet8.xlsx"/><Relationship Id="rId3" Type="http://schemas.openxmlformats.org/officeDocument/2006/relationships/image" Target="../media/image4.emf"/><Relationship Id="rId21" Type="http://schemas.openxmlformats.org/officeDocument/2006/relationships/image" Target="../media/image13.emf"/><Relationship Id="rId7" Type="http://schemas.openxmlformats.org/officeDocument/2006/relationships/image" Target="../media/image6.emf"/><Relationship Id="rId12" Type="http://schemas.openxmlformats.org/officeDocument/2006/relationships/package" Target="../embeddings/Microsoft_Excel_Worksheet5.xlsx"/><Relationship Id="rId17" Type="http://schemas.openxmlformats.org/officeDocument/2006/relationships/image" Target="../media/image11.emf"/><Relationship Id="rId2" Type="http://schemas.openxmlformats.org/officeDocument/2006/relationships/package" Target="../embeddings/Microsoft_Excel_Worksheet.xlsx"/><Relationship Id="rId16" Type="http://schemas.openxmlformats.org/officeDocument/2006/relationships/package" Target="../embeddings/Microsoft_Excel_Worksheet7.xlsx"/><Relationship Id="rId20" Type="http://schemas.openxmlformats.org/officeDocument/2006/relationships/package" Target="../embeddings/Microsoft_Excel_Worksheet9.xlsx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2.xlsx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package" Target="../embeddings/Microsoft_Excel_Worksheet4.xlsx"/><Relationship Id="rId19" Type="http://schemas.openxmlformats.org/officeDocument/2006/relationships/image" Target="../media/image12.emf"/><Relationship Id="rId4" Type="http://schemas.openxmlformats.org/officeDocument/2006/relationships/package" Target="../embeddings/Microsoft_Excel_Worksheet1.xlsx"/><Relationship Id="rId9" Type="http://schemas.openxmlformats.org/officeDocument/2006/relationships/image" Target="../media/image7.emf"/><Relationship Id="rId14" Type="http://schemas.openxmlformats.org/officeDocument/2006/relationships/package" Target="../embeddings/Microsoft_Excel_Worksheet6.xls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3.xlsx"/><Relationship Id="rId13" Type="http://schemas.openxmlformats.org/officeDocument/2006/relationships/image" Target="../media/image19.emf"/><Relationship Id="rId18" Type="http://schemas.openxmlformats.org/officeDocument/2006/relationships/package" Target="../embeddings/Microsoft_Excel_Worksheet18.xlsx"/><Relationship Id="rId26" Type="http://schemas.openxmlformats.org/officeDocument/2006/relationships/package" Target="../embeddings/Microsoft_Excel_Worksheet22.xlsx"/><Relationship Id="rId3" Type="http://schemas.openxmlformats.org/officeDocument/2006/relationships/image" Target="../media/image14.emf"/><Relationship Id="rId21" Type="http://schemas.openxmlformats.org/officeDocument/2006/relationships/image" Target="../media/image23.emf"/><Relationship Id="rId7" Type="http://schemas.openxmlformats.org/officeDocument/2006/relationships/image" Target="../media/image16.emf"/><Relationship Id="rId12" Type="http://schemas.openxmlformats.org/officeDocument/2006/relationships/package" Target="../embeddings/Microsoft_Excel_Worksheet15.xlsx"/><Relationship Id="rId17" Type="http://schemas.openxmlformats.org/officeDocument/2006/relationships/image" Target="../media/image21.emf"/><Relationship Id="rId25" Type="http://schemas.openxmlformats.org/officeDocument/2006/relationships/image" Target="../media/image25.emf"/><Relationship Id="rId2" Type="http://schemas.openxmlformats.org/officeDocument/2006/relationships/package" Target="../embeddings/Microsoft_Excel_Worksheet10.xlsx"/><Relationship Id="rId16" Type="http://schemas.openxmlformats.org/officeDocument/2006/relationships/package" Target="../embeddings/Microsoft_Excel_Worksheet17.xlsx"/><Relationship Id="rId20" Type="http://schemas.openxmlformats.org/officeDocument/2006/relationships/package" Target="../embeddings/Microsoft_Excel_Worksheet19.xlsx"/><Relationship Id="rId29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2.xlsx"/><Relationship Id="rId11" Type="http://schemas.openxmlformats.org/officeDocument/2006/relationships/image" Target="../media/image18.emf"/><Relationship Id="rId24" Type="http://schemas.openxmlformats.org/officeDocument/2006/relationships/package" Target="../embeddings/Microsoft_Excel_Worksheet21.xlsx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23" Type="http://schemas.openxmlformats.org/officeDocument/2006/relationships/image" Target="../media/image24.emf"/><Relationship Id="rId28" Type="http://schemas.openxmlformats.org/officeDocument/2006/relationships/package" Target="../embeddings/Microsoft_Excel_Worksheet23.xlsx"/><Relationship Id="rId10" Type="http://schemas.openxmlformats.org/officeDocument/2006/relationships/package" Target="../embeddings/Microsoft_Excel_Worksheet14.xlsx"/><Relationship Id="rId19" Type="http://schemas.openxmlformats.org/officeDocument/2006/relationships/image" Target="../media/image22.emf"/><Relationship Id="rId31" Type="http://schemas.openxmlformats.org/officeDocument/2006/relationships/image" Target="../media/image28.emf"/><Relationship Id="rId4" Type="http://schemas.openxmlformats.org/officeDocument/2006/relationships/package" Target="../embeddings/Microsoft_Excel_Worksheet11.xlsx"/><Relationship Id="rId9" Type="http://schemas.openxmlformats.org/officeDocument/2006/relationships/image" Target="../media/image17.emf"/><Relationship Id="rId14" Type="http://schemas.openxmlformats.org/officeDocument/2006/relationships/package" Target="../embeddings/Microsoft_Excel_Worksheet16.xlsx"/><Relationship Id="rId22" Type="http://schemas.openxmlformats.org/officeDocument/2006/relationships/package" Target="../embeddings/Microsoft_Excel_Worksheet20.xlsx"/><Relationship Id="rId27" Type="http://schemas.openxmlformats.org/officeDocument/2006/relationships/image" Target="../media/image26.emf"/><Relationship Id="rId30" Type="http://schemas.openxmlformats.org/officeDocument/2006/relationships/package" Target="../embeddings/Microsoft_Excel_Worksheet24.xls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8.xlsx"/><Relationship Id="rId13" Type="http://schemas.openxmlformats.org/officeDocument/2006/relationships/image" Target="../media/image34.emf"/><Relationship Id="rId18" Type="http://schemas.openxmlformats.org/officeDocument/2006/relationships/package" Target="../embeddings/Microsoft_Excel_Worksheet33.xlsx"/><Relationship Id="rId26" Type="http://schemas.openxmlformats.org/officeDocument/2006/relationships/package" Target="../embeddings/Microsoft_Excel_Worksheet37.xlsx"/><Relationship Id="rId3" Type="http://schemas.openxmlformats.org/officeDocument/2006/relationships/image" Target="../media/image29.emf"/><Relationship Id="rId21" Type="http://schemas.openxmlformats.org/officeDocument/2006/relationships/image" Target="../media/image38.emf"/><Relationship Id="rId7" Type="http://schemas.openxmlformats.org/officeDocument/2006/relationships/image" Target="../media/image31.emf"/><Relationship Id="rId12" Type="http://schemas.openxmlformats.org/officeDocument/2006/relationships/package" Target="../embeddings/Microsoft_Excel_Worksheet30.xlsx"/><Relationship Id="rId17" Type="http://schemas.openxmlformats.org/officeDocument/2006/relationships/image" Target="../media/image36.emf"/><Relationship Id="rId25" Type="http://schemas.openxmlformats.org/officeDocument/2006/relationships/image" Target="../media/image40.emf"/><Relationship Id="rId2" Type="http://schemas.openxmlformats.org/officeDocument/2006/relationships/package" Target="../embeddings/Microsoft_Excel_Worksheet25.xlsx"/><Relationship Id="rId16" Type="http://schemas.openxmlformats.org/officeDocument/2006/relationships/package" Target="../embeddings/Microsoft_Excel_Worksheet32.xlsx"/><Relationship Id="rId20" Type="http://schemas.openxmlformats.org/officeDocument/2006/relationships/package" Target="../embeddings/Microsoft_Excel_Worksheet34.xlsx"/><Relationship Id="rId29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27.xlsx"/><Relationship Id="rId11" Type="http://schemas.openxmlformats.org/officeDocument/2006/relationships/image" Target="../media/image33.emf"/><Relationship Id="rId24" Type="http://schemas.openxmlformats.org/officeDocument/2006/relationships/package" Target="../embeddings/Microsoft_Excel_Worksheet36.xlsx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23" Type="http://schemas.openxmlformats.org/officeDocument/2006/relationships/image" Target="../media/image39.emf"/><Relationship Id="rId28" Type="http://schemas.openxmlformats.org/officeDocument/2006/relationships/package" Target="../embeddings/Microsoft_Excel_Worksheet38.xlsx"/><Relationship Id="rId10" Type="http://schemas.openxmlformats.org/officeDocument/2006/relationships/package" Target="../embeddings/Microsoft_Excel_Worksheet29.xlsx"/><Relationship Id="rId19" Type="http://schemas.openxmlformats.org/officeDocument/2006/relationships/image" Target="../media/image37.emf"/><Relationship Id="rId31" Type="http://schemas.openxmlformats.org/officeDocument/2006/relationships/image" Target="../media/image43.emf"/><Relationship Id="rId4" Type="http://schemas.openxmlformats.org/officeDocument/2006/relationships/package" Target="../embeddings/Microsoft_Excel_Worksheet26.xlsx"/><Relationship Id="rId9" Type="http://schemas.openxmlformats.org/officeDocument/2006/relationships/image" Target="../media/image32.emf"/><Relationship Id="rId14" Type="http://schemas.openxmlformats.org/officeDocument/2006/relationships/package" Target="../embeddings/Microsoft_Excel_Worksheet31.xlsx"/><Relationship Id="rId22" Type="http://schemas.openxmlformats.org/officeDocument/2006/relationships/package" Target="../embeddings/Microsoft_Excel_Worksheet35.xlsx"/><Relationship Id="rId27" Type="http://schemas.openxmlformats.org/officeDocument/2006/relationships/image" Target="../media/image41.emf"/><Relationship Id="rId30" Type="http://schemas.openxmlformats.org/officeDocument/2006/relationships/package" Target="../embeddings/Microsoft_Excel_Worksheet39.xls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43.xlsx"/><Relationship Id="rId13" Type="http://schemas.openxmlformats.org/officeDocument/2006/relationships/image" Target="../media/image49.emf"/><Relationship Id="rId18" Type="http://schemas.openxmlformats.org/officeDocument/2006/relationships/package" Target="../embeddings/Microsoft_Excel_Worksheet48.xlsx"/><Relationship Id="rId3" Type="http://schemas.openxmlformats.org/officeDocument/2006/relationships/image" Target="../media/image44.emf"/><Relationship Id="rId21" Type="http://schemas.openxmlformats.org/officeDocument/2006/relationships/image" Target="../media/image53.emf"/><Relationship Id="rId7" Type="http://schemas.openxmlformats.org/officeDocument/2006/relationships/image" Target="../media/image46.emf"/><Relationship Id="rId12" Type="http://schemas.openxmlformats.org/officeDocument/2006/relationships/package" Target="../embeddings/Microsoft_Excel_Worksheet45.xlsx"/><Relationship Id="rId17" Type="http://schemas.openxmlformats.org/officeDocument/2006/relationships/image" Target="../media/image51.emf"/><Relationship Id="rId2" Type="http://schemas.openxmlformats.org/officeDocument/2006/relationships/package" Target="../embeddings/Microsoft_Excel_Worksheet40.xlsx"/><Relationship Id="rId16" Type="http://schemas.openxmlformats.org/officeDocument/2006/relationships/package" Target="../embeddings/Microsoft_Excel_Worksheet47.xlsx"/><Relationship Id="rId20" Type="http://schemas.openxmlformats.org/officeDocument/2006/relationships/package" Target="../embeddings/Microsoft_Excel_Worksheet49.xlsx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42.xlsx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5" Type="http://schemas.openxmlformats.org/officeDocument/2006/relationships/image" Target="../media/image50.emf"/><Relationship Id="rId10" Type="http://schemas.openxmlformats.org/officeDocument/2006/relationships/package" Target="../embeddings/Microsoft_Excel_Worksheet44.xlsx"/><Relationship Id="rId19" Type="http://schemas.openxmlformats.org/officeDocument/2006/relationships/image" Target="../media/image52.emf"/><Relationship Id="rId4" Type="http://schemas.openxmlformats.org/officeDocument/2006/relationships/package" Target="../embeddings/Microsoft_Excel_Worksheet41.xlsx"/><Relationship Id="rId9" Type="http://schemas.openxmlformats.org/officeDocument/2006/relationships/image" Target="../media/image47.emf"/><Relationship Id="rId14" Type="http://schemas.openxmlformats.org/officeDocument/2006/relationships/package" Target="../embeddings/Microsoft_Excel_Worksheet46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package" Target="../embeddings/Microsoft_Excel_Worksheet50.xlsx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package" Target="../embeddings/Microsoft_Excel_Worksheet51.xlsx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Line 44">
            <a:extLst>
              <a:ext uri="{FF2B5EF4-FFF2-40B4-BE49-F238E27FC236}">
                <a16:creationId xmlns:a16="http://schemas.microsoft.com/office/drawing/2014/main" id="{61A2DD4A-EF4D-45DF-B47B-76BC96DBF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1914" y="5923657"/>
            <a:ext cx="4203026" cy="0"/>
          </a:xfrm>
          <a:prstGeom prst="line">
            <a:avLst/>
          </a:prstGeom>
          <a:noFill/>
          <a:ln w="9525">
            <a:solidFill>
              <a:srgbClr val="93C0B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fr-FR" sz="2000">
              <a:latin typeface="Arial Black" panose="020B0A04020102020204" pitchFamily="34" charset="0"/>
              <a:ea typeface="ＭＳ Ｐゴシック" pitchFamily="34" charset="-12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59CE03C-612D-4F2A-8FA4-F231F270AB99}"/>
              </a:ext>
            </a:extLst>
          </p:cNvPr>
          <p:cNvSpPr/>
          <p:nvPr/>
        </p:nvSpPr>
        <p:spPr>
          <a:xfrm>
            <a:off x="655537" y="5962236"/>
            <a:ext cx="8209611" cy="648416"/>
          </a:xfrm>
          <a:prstGeom prst="rect">
            <a:avLst/>
          </a:prstGeom>
          <a:noFill/>
          <a:ln>
            <a:solidFill>
              <a:srgbClr val="93C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FB5EF4-F6C2-722A-9738-AD5BEE5A0DAF}"/>
              </a:ext>
            </a:extLst>
          </p:cNvPr>
          <p:cNvSpPr txBox="1"/>
          <p:nvPr/>
        </p:nvSpPr>
        <p:spPr>
          <a:xfrm>
            <a:off x="0" y="2153230"/>
            <a:ext cx="9143999" cy="2363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4400" dirty="0">
                <a:latin typeface="Arial Black" panose="020B0A04020102020204" pitchFamily="34" charset="0"/>
              </a:rPr>
              <a:t>Résultats des élections</a:t>
            </a:r>
          </a:p>
          <a:p>
            <a:pPr algn="ctr">
              <a:lnSpc>
                <a:spcPct val="114000"/>
              </a:lnSpc>
            </a:pPr>
            <a:r>
              <a:rPr lang="fr-FR" sz="4400" dirty="0">
                <a:latin typeface="Arial Black" panose="020B0A04020102020204" pitchFamily="34" charset="0"/>
              </a:rPr>
              <a:t>Commission suivi chartes</a:t>
            </a:r>
          </a:p>
          <a:p>
            <a:pPr algn="ctr">
              <a:lnSpc>
                <a:spcPct val="114000"/>
              </a:lnSpc>
            </a:pPr>
            <a:r>
              <a:rPr lang="fr-FR" sz="4400" dirty="0">
                <a:latin typeface="Arial Black" panose="020B0A04020102020204" pitchFamily="34" charset="0"/>
              </a:rPr>
              <a:t>Bureau national</a:t>
            </a:r>
          </a:p>
        </p:txBody>
      </p:sp>
    </p:spTree>
    <p:extLst>
      <p:ext uri="{BB962C8B-B14F-4D97-AF65-F5344CB8AC3E}">
        <p14:creationId xmlns:p14="http://schemas.microsoft.com/office/powerpoint/2010/main" val="247771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>
            <a:extLst>
              <a:ext uri="{FF2B5EF4-FFF2-40B4-BE49-F238E27FC236}">
                <a16:creationId xmlns:a16="http://schemas.microsoft.com/office/drawing/2014/main" id="{986010F1-5C7A-60C8-7C60-9085012BF8F6}"/>
              </a:ext>
            </a:extLst>
          </p:cNvPr>
          <p:cNvSpPr txBox="1"/>
          <p:nvPr/>
        </p:nvSpPr>
        <p:spPr>
          <a:xfrm>
            <a:off x="3355298" y="225229"/>
            <a:ext cx="5424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rial Black" panose="020B0A04020102020204" pitchFamily="34" charset="0"/>
              </a:rPr>
              <a:t>Commission suivi des chartes</a:t>
            </a:r>
            <a:endParaRPr lang="fr-FR" sz="24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6259135-B43D-2093-7814-E65A2FFAAB0C}"/>
              </a:ext>
            </a:extLst>
          </p:cNvPr>
          <p:cNvSpPr txBox="1"/>
          <p:nvPr/>
        </p:nvSpPr>
        <p:spPr>
          <a:xfrm>
            <a:off x="3776242" y="706650"/>
            <a:ext cx="4660898" cy="349702"/>
          </a:xfrm>
          <a:prstGeom prst="rect">
            <a:avLst/>
          </a:prstGeom>
          <a:solidFill>
            <a:srgbClr val="E4652D"/>
          </a:solidFill>
          <a:ln w="12700">
            <a:solidFill>
              <a:srgbClr val="E4652D"/>
            </a:solidFill>
          </a:ln>
        </p:spPr>
        <p:txBody>
          <a:bodyPr wrap="square" lIns="72000" tIns="36000" rIns="0" bIns="3600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  <a:t>Collège des Fédérations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0CAAA2-BA88-B6D0-540B-114971B73F36}"/>
              </a:ext>
            </a:extLst>
          </p:cNvPr>
          <p:cNvSpPr/>
          <p:nvPr/>
        </p:nvSpPr>
        <p:spPr>
          <a:xfrm>
            <a:off x="276031" y="1928510"/>
            <a:ext cx="2993332" cy="1657828"/>
          </a:xfrm>
          <a:prstGeom prst="rect">
            <a:avLst/>
          </a:prstGeom>
          <a:noFill/>
          <a:ln w="19050">
            <a:solidFill>
              <a:srgbClr val="369C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LabelPresentsEtRepresentes">
            <a:extLst>
              <a:ext uri="{FF2B5EF4-FFF2-40B4-BE49-F238E27FC236}">
                <a16:creationId xmlns:a16="http://schemas.microsoft.com/office/drawing/2014/main" id="{F64BC95D-6ED3-9AD5-5CF3-89E131373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31" y="2032897"/>
            <a:ext cx="1731264" cy="457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sz="2000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Retirés </a:t>
            </a:r>
          </a:p>
        </p:txBody>
      </p:sp>
      <p:sp>
        <p:nvSpPr>
          <p:cNvPr id="44" name="VoixPresents">
            <a:extLst>
              <a:ext uri="{FF2B5EF4-FFF2-40B4-BE49-F238E27FC236}">
                <a16:creationId xmlns:a16="http://schemas.microsoft.com/office/drawing/2014/main" id="{7980AA13-7FAE-9BF0-1D36-AD69F44D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848" y="2068766"/>
            <a:ext cx="1285249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20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21 087</a:t>
            </a:r>
          </a:p>
        </p:txBody>
      </p:sp>
      <p:sp>
        <p:nvSpPr>
          <p:cNvPr id="45" name="LabelPresentsEtRepresentes">
            <a:extLst>
              <a:ext uri="{FF2B5EF4-FFF2-40B4-BE49-F238E27FC236}">
                <a16:creationId xmlns:a16="http://schemas.microsoft.com/office/drawing/2014/main" id="{B9C34204-FB54-8CE9-1325-0C4A846BF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30" y="2492954"/>
            <a:ext cx="1872437" cy="457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Exprimés</a:t>
            </a:r>
            <a:r>
              <a:rPr lang="fr-FR" altLang="fr-FR" sz="2000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LabelPresentsEtRepresentes">
            <a:extLst>
              <a:ext uri="{FF2B5EF4-FFF2-40B4-BE49-F238E27FC236}">
                <a16:creationId xmlns:a16="http://schemas.microsoft.com/office/drawing/2014/main" id="{BBB82D63-3835-C4C8-ADD4-F5A3D189F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29" y="2989990"/>
            <a:ext cx="1872437" cy="457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Abstentions</a:t>
            </a:r>
            <a:r>
              <a:rPr lang="fr-FR" altLang="fr-FR" sz="2000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VoixPresents">
            <a:extLst>
              <a:ext uri="{FF2B5EF4-FFF2-40B4-BE49-F238E27FC236}">
                <a16:creationId xmlns:a16="http://schemas.microsoft.com/office/drawing/2014/main" id="{64620280-8EC8-D822-2426-E9661ADAD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847" y="2509788"/>
            <a:ext cx="1285249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20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20 610</a:t>
            </a:r>
          </a:p>
        </p:txBody>
      </p:sp>
      <p:sp>
        <p:nvSpPr>
          <p:cNvPr id="48" name="VoixPresents">
            <a:extLst>
              <a:ext uri="{FF2B5EF4-FFF2-40B4-BE49-F238E27FC236}">
                <a16:creationId xmlns:a16="http://schemas.microsoft.com/office/drawing/2014/main" id="{E1689720-5677-DA8B-DBE8-893002FFA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847" y="2966988"/>
            <a:ext cx="1285249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20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477</a:t>
            </a:r>
          </a:p>
        </p:txBody>
      </p:sp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4DFF8204-7F5A-2ABF-7EF4-2399EC328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387716"/>
              </p:ext>
            </p:extLst>
          </p:nvPr>
        </p:nvGraphicFramePr>
        <p:xfrm>
          <a:off x="3776663" y="1058863"/>
          <a:ext cx="46679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660744" imgH="285958" progId="Excel.Sheet.12">
                  <p:embed/>
                </p:oleObj>
              </mc:Choice>
              <mc:Fallback>
                <p:oleObj name="Worksheet" r:id="rId2" imgW="4660744" imgH="285958" progId="Excel.Sheet.12">
                  <p:embed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4DFF8204-7F5A-2ABF-7EF4-2399EC3286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76663" y="1058863"/>
                        <a:ext cx="46679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ZoneTexte 62">
            <a:extLst>
              <a:ext uri="{FF2B5EF4-FFF2-40B4-BE49-F238E27FC236}">
                <a16:creationId xmlns:a16="http://schemas.microsoft.com/office/drawing/2014/main" id="{913074DF-02B1-1684-AF38-8646FED5E6C4}"/>
              </a:ext>
            </a:extLst>
          </p:cNvPr>
          <p:cNvSpPr txBox="1"/>
          <p:nvPr/>
        </p:nvSpPr>
        <p:spPr>
          <a:xfrm>
            <a:off x="3776242" y="1608843"/>
            <a:ext cx="4660900" cy="349702"/>
          </a:xfrm>
          <a:prstGeom prst="rect">
            <a:avLst/>
          </a:prstGeom>
          <a:solidFill>
            <a:srgbClr val="E4652D"/>
          </a:solidFill>
          <a:ln w="12700">
            <a:solidFill>
              <a:srgbClr val="E4652D"/>
            </a:solidFill>
          </a:ln>
        </p:spPr>
        <p:txBody>
          <a:bodyPr wrap="square" lIns="72000" tIns="36000" rIns="0" bIns="3600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  <a:t>Collège des URI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359EADF6-C383-3567-45C1-DF42528182A5}"/>
              </a:ext>
            </a:extLst>
          </p:cNvPr>
          <p:cNvSpPr txBox="1"/>
          <p:nvPr/>
        </p:nvSpPr>
        <p:spPr>
          <a:xfrm>
            <a:off x="3776242" y="2506148"/>
            <a:ext cx="4660900" cy="349702"/>
          </a:xfrm>
          <a:prstGeom prst="rect">
            <a:avLst/>
          </a:prstGeom>
          <a:solidFill>
            <a:srgbClr val="E4652D"/>
          </a:solidFill>
          <a:ln w="12700">
            <a:solidFill>
              <a:srgbClr val="E4652D"/>
            </a:solidFill>
          </a:ln>
        </p:spPr>
        <p:txBody>
          <a:bodyPr wrap="square" lIns="72000" tIns="36000" rIns="0" bIns="3600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  <a:t>Collège des syndicats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24" name="Objet 23">
            <a:extLst>
              <a:ext uri="{FF2B5EF4-FFF2-40B4-BE49-F238E27FC236}">
                <a16:creationId xmlns:a16="http://schemas.microsoft.com/office/drawing/2014/main" id="{1D893D36-F0A6-551A-B3AC-B98F06A80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078320"/>
              </p:ext>
            </p:extLst>
          </p:nvPr>
        </p:nvGraphicFramePr>
        <p:xfrm>
          <a:off x="3776241" y="1331058"/>
          <a:ext cx="4668334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660744" imgH="285958" progId="Excel.Sheet.12">
                  <p:embed/>
                </p:oleObj>
              </mc:Choice>
              <mc:Fallback>
                <p:oleObj name="Worksheet" r:id="rId4" imgW="4660744" imgH="285958" progId="Excel.Sheet.12">
                  <p:embed/>
                  <p:pic>
                    <p:nvPicPr>
                      <p:cNvPr id="24" name="Objet 23">
                        <a:extLst>
                          <a:ext uri="{FF2B5EF4-FFF2-40B4-BE49-F238E27FC236}">
                            <a16:creationId xmlns:a16="http://schemas.microsoft.com/office/drawing/2014/main" id="{1D893D36-F0A6-551A-B3AC-B98F06A806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6241" y="1331058"/>
                        <a:ext cx="4668334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>
            <a:extLst>
              <a:ext uri="{FF2B5EF4-FFF2-40B4-BE49-F238E27FC236}">
                <a16:creationId xmlns:a16="http://schemas.microsoft.com/office/drawing/2014/main" id="{7E73A956-29E0-0220-B71A-2F573844F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130758"/>
              </p:ext>
            </p:extLst>
          </p:nvPr>
        </p:nvGraphicFramePr>
        <p:xfrm>
          <a:off x="3776663" y="1967927"/>
          <a:ext cx="46679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660744" imgH="285958" progId="Excel.Sheet.12">
                  <p:embed/>
                </p:oleObj>
              </mc:Choice>
              <mc:Fallback>
                <p:oleObj name="Worksheet" r:id="rId6" imgW="4660744" imgH="285958" progId="Excel.Sheet.12">
                  <p:embed/>
                  <p:pic>
                    <p:nvPicPr>
                      <p:cNvPr id="25" name="Objet 24">
                        <a:extLst>
                          <a:ext uri="{FF2B5EF4-FFF2-40B4-BE49-F238E27FC236}">
                            <a16:creationId xmlns:a16="http://schemas.microsoft.com/office/drawing/2014/main" id="{7E73A956-29E0-0220-B71A-2F573844F7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6663" y="1967927"/>
                        <a:ext cx="46679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>
            <a:extLst>
              <a:ext uri="{FF2B5EF4-FFF2-40B4-BE49-F238E27FC236}">
                <a16:creationId xmlns:a16="http://schemas.microsoft.com/office/drawing/2014/main" id="{92088F98-A84A-B46B-B2CC-9EB1D45DD0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900663"/>
              </p:ext>
            </p:extLst>
          </p:nvPr>
        </p:nvGraphicFramePr>
        <p:xfrm>
          <a:off x="3776241" y="2231655"/>
          <a:ext cx="4668334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4660744" imgH="285958" progId="Excel.Sheet.12">
                  <p:embed/>
                </p:oleObj>
              </mc:Choice>
              <mc:Fallback>
                <p:oleObj name="Worksheet" r:id="rId8" imgW="4660744" imgH="285958" progId="Excel.Sheet.12">
                  <p:embed/>
                  <p:pic>
                    <p:nvPicPr>
                      <p:cNvPr id="26" name="Objet 25">
                        <a:extLst>
                          <a:ext uri="{FF2B5EF4-FFF2-40B4-BE49-F238E27FC236}">
                            <a16:creationId xmlns:a16="http://schemas.microsoft.com/office/drawing/2014/main" id="{92088F98-A84A-B46B-B2CC-9EB1D45DD0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76241" y="2231655"/>
                        <a:ext cx="4668334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 26">
            <a:extLst>
              <a:ext uri="{FF2B5EF4-FFF2-40B4-BE49-F238E27FC236}">
                <a16:creationId xmlns:a16="http://schemas.microsoft.com/office/drawing/2014/main" id="{06A8336F-22F0-15CB-A151-FF69F5B13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079947"/>
              </p:ext>
            </p:extLst>
          </p:nvPr>
        </p:nvGraphicFramePr>
        <p:xfrm>
          <a:off x="3776663" y="2851375"/>
          <a:ext cx="46679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4660744" imgH="285958" progId="Excel.Sheet.12">
                  <p:embed/>
                </p:oleObj>
              </mc:Choice>
              <mc:Fallback>
                <p:oleObj name="Worksheet" r:id="rId10" imgW="4660744" imgH="285958" progId="Excel.Sheet.12">
                  <p:embed/>
                  <p:pic>
                    <p:nvPicPr>
                      <p:cNvPr id="27" name="Objet 26">
                        <a:extLst>
                          <a:ext uri="{FF2B5EF4-FFF2-40B4-BE49-F238E27FC236}">
                            <a16:creationId xmlns:a16="http://schemas.microsoft.com/office/drawing/2014/main" id="{06A8336F-22F0-15CB-A151-FF69F5B132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76663" y="2851375"/>
                        <a:ext cx="46679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 27">
            <a:extLst>
              <a:ext uri="{FF2B5EF4-FFF2-40B4-BE49-F238E27FC236}">
                <a16:creationId xmlns:a16="http://schemas.microsoft.com/office/drawing/2014/main" id="{3EE64469-75A9-79BD-B05A-1AC66B8122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149127"/>
              </p:ext>
            </p:extLst>
          </p:nvPr>
        </p:nvGraphicFramePr>
        <p:xfrm>
          <a:off x="3776241" y="3123570"/>
          <a:ext cx="4668334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2" imgW="4660744" imgH="285958" progId="Excel.Sheet.12">
                  <p:embed/>
                </p:oleObj>
              </mc:Choice>
              <mc:Fallback>
                <p:oleObj name="Worksheet" r:id="rId12" imgW="4660744" imgH="285958" progId="Excel.Sheet.12">
                  <p:embed/>
                  <p:pic>
                    <p:nvPicPr>
                      <p:cNvPr id="28" name="Objet 27">
                        <a:extLst>
                          <a:ext uri="{FF2B5EF4-FFF2-40B4-BE49-F238E27FC236}">
                            <a16:creationId xmlns:a16="http://schemas.microsoft.com/office/drawing/2014/main" id="{3EE64469-75A9-79BD-B05A-1AC66B812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76241" y="3123570"/>
                        <a:ext cx="4668334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 28">
            <a:extLst>
              <a:ext uri="{FF2B5EF4-FFF2-40B4-BE49-F238E27FC236}">
                <a16:creationId xmlns:a16="http://schemas.microsoft.com/office/drawing/2014/main" id="{47FABCF9-5EF1-6090-AED3-9D8786AA4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598204"/>
              </p:ext>
            </p:extLst>
          </p:nvPr>
        </p:nvGraphicFramePr>
        <p:xfrm>
          <a:off x="3776663" y="3397411"/>
          <a:ext cx="46679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4" imgW="4660744" imgH="285958" progId="Excel.Sheet.12">
                  <p:embed/>
                </p:oleObj>
              </mc:Choice>
              <mc:Fallback>
                <p:oleObj name="Worksheet" r:id="rId14" imgW="4660744" imgH="285958" progId="Excel.Sheet.12">
                  <p:embed/>
                  <p:pic>
                    <p:nvPicPr>
                      <p:cNvPr id="29" name="Objet 28">
                        <a:extLst>
                          <a:ext uri="{FF2B5EF4-FFF2-40B4-BE49-F238E27FC236}">
                            <a16:creationId xmlns:a16="http://schemas.microsoft.com/office/drawing/2014/main" id="{47FABCF9-5EF1-6090-AED3-9D8786AA44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76663" y="3397411"/>
                        <a:ext cx="46679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 31">
            <a:extLst>
              <a:ext uri="{FF2B5EF4-FFF2-40B4-BE49-F238E27FC236}">
                <a16:creationId xmlns:a16="http://schemas.microsoft.com/office/drawing/2014/main" id="{6F9FA0C5-47A8-0792-B0B5-79EFFA3DEB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932011"/>
              </p:ext>
            </p:extLst>
          </p:nvPr>
        </p:nvGraphicFramePr>
        <p:xfrm>
          <a:off x="3776241" y="3662172"/>
          <a:ext cx="4668334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6" imgW="4660744" imgH="285958" progId="Excel.Sheet.12">
                  <p:embed/>
                </p:oleObj>
              </mc:Choice>
              <mc:Fallback>
                <p:oleObj name="Worksheet" r:id="rId16" imgW="4660744" imgH="285958" progId="Excel.Sheet.12">
                  <p:embed/>
                  <p:pic>
                    <p:nvPicPr>
                      <p:cNvPr id="32" name="Objet 31">
                        <a:extLst>
                          <a:ext uri="{FF2B5EF4-FFF2-40B4-BE49-F238E27FC236}">
                            <a16:creationId xmlns:a16="http://schemas.microsoft.com/office/drawing/2014/main" id="{6F9FA0C5-47A8-0792-B0B5-79EFFA3DEB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76241" y="3662172"/>
                        <a:ext cx="4668334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 32">
            <a:extLst>
              <a:ext uri="{FF2B5EF4-FFF2-40B4-BE49-F238E27FC236}">
                <a16:creationId xmlns:a16="http://schemas.microsoft.com/office/drawing/2014/main" id="{03BECAE1-6A12-D837-4C98-CC6EF4A69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216292"/>
              </p:ext>
            </p:extLst>
          </p:nvPr>
        </p:nvGraphicFramePr>
        <p:xfrm>
          <a:off x="3776663" y="3939303"/>
          <a:ext cx="46679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8" imgW="4660744" imgH="285958" progId="Excel.Sheet.12">
                  <p:embed/>
                </p:oleObj>
              </mc:Choice>
              <mc:Fallback>
                <p:oleObj name="Worksheet" r:id="rId18" imgW="4660744" imgH="285958" progId="Excel.Sheet.12">
                  <p:embed/>
                  <p:pic>
                    <p:nvPicPr>
                      <p:cNvPr id="33" name="Objet 32">
                        <a:extLst>
                          <a:ext uri="{FF2B5EF4-FFF2-40B4-BE49-F238E27FC236}">
                            <a16:creationId xmlns:a16="http://schemas.microsoft.com/office/drawing/2014/main" id="{03BECAE1-6A12-D837-4C98-CC6EF4A69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776663" y="3939303"/>
                        <a:ext cx="46679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 33">
            <a:extLst>
              <a:ext uri="{FF2B5EF4-FFF2-40B4-BE49-F238E27FC236}">
                <a16:creationId xmlns:a16="http://schemas.microsoft.com/office/drawing/2014/main" id="{A06F9A0A-548D-71AD-7AB9-D32FD79A16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61209"/>
              </p:ext>
            </p:extLst>
          </p:nvPr>
        </p:nvGraphicFramePr>
        <p:xfrm>
          <a:off x="3776241" y="4204064"/>
          <a:ext cx="4668334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0" imgW="4660744" imgH="285958" progId="Excel.Sheet.12">
                  <p:embed/>
                </p:oleObj>
              </mc:Choice>
              <mc:Fallback>
                <p:oleObj name="Worksheet" r:id="rId20" imgW="4660744" imgH="285958" progId="Excel.Sheet.12">
                  <p:embed/>
                  <p:pic>
                    <p:nvPicPr>
                      <p:cNvPr id="34" name="Objet 33">
                        <a:extLst>
                          <a:ext uri="{FF2B5EF4-FFF2-40B4-BE49-F238E27FC236}">
                            <a16:creationId xmlns:a16="http://schemas.microsoft.com/office/drawing/2014/main" id="{A06F9A0A-548D-71AD-7AB9-D32FD79A16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776241" y="4204064"/>
                        <a:ext cx="4668334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4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 animBg="1"/>
      <p:bldP spid="42" grpId="0"/>
      <p:bldP spid="44" grpId="0"/>
      <p:bldP spid="45" grpId="0"/>
      <p:bldP spid="46" grpId="0"/>
      <p:bldP spid="47" grpId="0"/>
      <p:bldP spid="48" grpId="0"/>
      <p:bldP spid="63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>
            <a:extLst>
              <a:ext uri="{FF2B5EF4-FFF2-40B4-BE49-F238E27FC236}">
                <a16:creationId xmlns:a16="http://schemas.microsoft.com/office/drawing/2014/main" id="{986010F1-5C7A-60C8-7C60-9085012BF8F6}"/>
              </a:ext>
            </a:extLst>
          </p:cNvPr>
          <p:cNvSpPr txBox="1"/>
          <p:nvPr/>
        </p:nvSpPr>
        <p:spPr>
          <a:xfrm>
            <a:off x="3602036" y="225229"/>
            <a:ext cx="5307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rial Black" panose="020B0A04020102020204" pitchFamily="34" charset="0"/>
              </a:rPr>
              <a:t>Bureau national - Fédérations</a:t>
            </a:r>
            <a:endParaRPr lang="fr-FR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0CAAA2-BA88-B6D0-540B-114971B73F36}"/>
              </a:ext>
            </a:extLst>
          </p:cNvPr>
          <p:cNvSpPr/>
          <p:nvPr/>
        </p:nvSpPr>
        <p:spPr>
          <a:xfrm>
            <a:off x="276031" y="1928510"/>
            <a:ext cx="2993332" cy="1657828"/>
          </a:xfrm>
          <a:prstGeom prst="rect">
            <a:avLst/>
          </a:prstGeom>
          <a:noFill/>
          <a:ln w="19050">
            <a:solidFill>
              <a:srgbClr val="369C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LabelPresentsEtRepresentes">
            <a:extLst>
              <a:ext uri="{FF2B5EF4-FFF2-40B4-BE49-F238E27FC236}">
                <a16:creationId xmlns:a16="http://schemas.microsoft.com/office/drawing/2014/main" id="{F64BC95D-6ED3-9AD5-5CF3-89E131373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31" y="2032897"/>
            <a:ext cx="1731264" cy="457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sz="2000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Retirés </a:t>
            </a:r>
          </a:p>
        </p:txBody>
      </p:sp>
      <p:sp>
        <p:nvSpPr>
          <p:cNvPr id="44" name="VoixPresents">
            <a:extLst>
              <a:ext uri="{FF2B5EF4-FFF2-40B4-BE49-F238E27FC236}">
                <a16:creationId xmlns:a16="http://schemas.microsoft.com/office/drawing/2014/main" id="{7980AA13-7FAE-9BF0-1D36-AD69F44D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848" y="2068766"/>
            <a:ext cx="1285249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20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21 087</a:t>
            </a:r>
          </a:p>
        </p:txBody>
      </p:sp>
      <p:sp>
        <p:nvSpPr>
          <p:cNvPr id="45" name="LabelPresentsEtRepresentes">
            <a:extLst>
              <a:ext uri="{FF2B5EF4-FFF2-40B4-BE49-F238E27FC236}">
                <a16:creationId xmlns:a16="http://schemas.microsoft.com/office/drawing/2014/main" id="{B9C34204-FB54-8CE9-1325-0C4A846BF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30" y="2492954"/>
            <a:ext cx="1872437" cy="457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Exprimés</a:t>
            </a:r>
            <a:r>
              <a:rPr lang="fr-FR" altLang="fr-FR" sz="2000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LabelPresentsEtRepresentes">
            <a:extLst>
              <a:ext uri="{FF2B5EF4-FFF2-40B4-BE49-F238E27FC236}">
                <a16:creationId xmlns:a16="http://schemas.microsoft.com/office/drawing/2014/main" id="{BBB82D63-3835-C4C8-ADD4-F5A3D189F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29" y="2989990"/>
            <a:ext cx="1872437" cy="457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Abstentions</a:t>
            </a:r>
            <a:r>
              <a:rPr lang="fr-FR" altLang="fr-FR" sz="2000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VoixPresents">
            <a:extLst>
              <a:ext uri="{FF2B5EF4-FFF2-40B4-BE49-F238E27FC236}">
                <a16:creationId xmlns:a16="http://schemas.microsoft.com/office/drawing/2014/main" id="{64620280-8EC8-D822-2426-E9661ADAD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847" y="2509788"/>
            <a:ext cx="1285249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20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20 610</a:t>
            </a:r>
          </a:p>
        </p:txBody>
      </p:sp>
      <p:sp>
        <p:nvSpPr>
          <p:cNvPr id="48" name="VoixPresents">
            <a:extLst>
              <a:ext uri="{FF2B5EF4-FFF2-40B4-BE49-F238E27FC236}">
                <a16:creationId xmlns:a16="http://schemas.microsoft.com/office/drawing/2014/main" id="{E1689720-5677-DA8B-DBE8-893002FFA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847" y="2966988"/>
            <a:ext cx="1285249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20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477</a:t>
            </a:r>
          </a:p>
        </p:txBody>
      </p:sp>
      <p:graphicFrame>
        <p:nvGraphicFramePr>
          <p:cNvPr id="29" name="Objet 28">
            <a:extLst>
              <a:ext uri="{FF2B5EF4-FFF2-40B4-BE49-F238E27FC236}">
                <a16:creationId xmlns:a16="http://schemas.microsoft.com/office/drawing/2014/main" id="{4A2638E8-0F97-E3C8-0931-62097764C6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0825"/>
              </p:ext>
            </p:extLst>
          </p:nvPr>
        </p:nvGraphicFramePr>
        <p:xfrm>
          <a:off x="3602038" y="739775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19752" imgH="285958" progId="Excel.Sheet.12">
                  <p:embed/>
                </p:oleObj>
              </mc:Choice>
              <mc:Fallback>
                <p:oleObj name="Worksheet" r:id="rId2" imgW="5219752" imgH="285958" progId="Excel.Sheet.12">
                  <p:embed/>
                  <p:pic>
                    <p:nvPicPr>
                      <p:cNvPr id="29" name="Objet 28">
                        <a:extLst>
                          <a:ext uri="{FF2B5EF4-FFF2-40B4-BE49-F238E27FC236}">
                            <a16:creationId xmlns:a16="http://schemas.microsoft.com/office/drawing/2014/main" id="{4A2638E8-0F97-E3C8-0931-62097764C6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2038" y="739775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 50">
            <a:extLst>
              <a:ext uri="{FF2B5EF4-FFF2-40B4-BE49-F238E27FC236}">
                <a16:creationId xmlns:a16="http://schemas.microsoft.com/office/drawing/2014/main" id="{734CBE72-6F16-0DC1-7CFB-5A90938103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072499"/>
              </p:ext>
            </p:extLst>
          </p:nvPr>
        </p:nvGraphicFramePr>
        <p:xfrm>
          <a:off x="3602038" y="1011500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19752" imgH="285958" progId="Excel.Sheet.12">
                  <p:embed/>
                </p:oleObj>
              </mc:Choice>
              <mc:Fallback>
                <p:oleObj name="Worksheet" r:id="rId4" imgW="5219752" imgH="285958" progId="Excel.Sheet.12">
                  <p:embed/>
                  <p:pic>
                    <p:nvPicPr>
                      <p:cNvPr id="51" name="Objet 50">
                        <a:extLst>
                          <a:ext uri="{FF2B5EF4-FFF2-40B4-BE49-F238E27FC236}">
                            <a16:creationId xmlns:a16="http://schemas.microsoft.com/office/drawing/2014/main" id="{734CBE72-6F16-0DC1-7CFB-5A90938103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2038" y="1011500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 51">
            <a:extLst>
              <a:ext uri="{FF2B5EF4-FFF2-40B4-BE49-F238E27FC236}">
                <a16:creationId xmlns:a16="http://schemas.microsoft.com/office/drawing/2014/main" id="{9A85D4AC-85AB-41E3-56C8-9FE7482C37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37570"/>
              </p:ext>
            </p:extLst>
          </p:nvPr>
        </p:nvGraphicFramePr>
        <p:xfrm>
          <a:off x="3602038" y="1281827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219752" imgH="285958" progId="Excel.Sheet.12">
                  <p:embed/>
                </p:oleObj>
              </mc:Choice>
              <mc:Fallback>
                <p:oleObj name="Worksheet" r:id="rId6" imgW="5219752" imgH="285958" progId="Excel.Sheet.12">
                  <p:embed/>
                  <p:pic>
                    <p:nvPicPr>
                      <p:cNvPr id="52" name="Objet 51">
                        <a:extLst>
                          <a:ext uri="{FF2B5EF4-FFF2-40B4-BE49-F238E27FC236}">
                            <a16:creationId xmlns:a16="http://schemas.microsoft.com/office/drawing/2014/main" id="{9A85D4AC-85AB-41E3-56C8-9FE7482C37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2038" y="1281827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 52">
            <a:extLst>
              <a:ext uri="{FF2B5EF4-FFF2-40B4-BE49-F238E27FC236}">
                <a16:creationId xmlns:a16="http://schemas.microsoft.com/office/drawing/2014/main" id="{E9378DDF-C4E7-AFF5-3BA1-DD48867CB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428422"/>
              </p:ext>
            </p:extLst>
          </p:nvPr>
        </p:nvGraphicFramePr>
        <p:xfrm>
          <a:off x="3602038" y="1553552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219752" imgH="285958" progId="Excel.Sheet.12">
                  <p:embed/>
                </p:oleObj>
              </mc:Choice>
              <mc:Fallback>
                <p:oleObj name="Worksheet" r:id="rId8" imgW="5219752" imgH="285958" progId="Excel.Sheet.12">
                  <p:embed/>
                  <p:pic>
                    <p:nvPicPr>
                      <p:cNvPr id="53" name="Objet 52">
                        <a:extLst>
                          <a:ext uri="{FF2B5EF4-FFF2-40B4-BE49-F238E27FC236}">
                            <a16:creationId xmlns:a16="http://schemas.microsoft.com/office/drawing/2014/main" id="{E9378DDF-C4E7-AFF5-3BA1-DD48867CBD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02038" y="1553552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 53">
            <a:extLst>
              <a:ext uri="{FF2B5EF4-FFF2-40B4-BE49-F238E27FC236}">
                <a16:creationId xmlns:a16="http://schemas.microsoft.com/office/drawing/2014/main" id="{36B0DB42-626C-E696-B6CE-115053898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892397"/>
              </p:ext>
            </p:extLst>
          </p:nvPr>
        </p:nvGraphicFramePr>
        <p:xfrm>
          <a:off x="3602038" y="1822939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5219752" imgH="285958" progId="Excel.Sheet.12">
                  <p:embed/>
                </p:oleObj>
              </mc:Choice>
              <mc:Fallback>
                <p:oleObj name="Worksheet" r:id="rId10" imgW="5219752" imgH="285958" progId="Excel.Sheet.12">
                  <p:embed/>
                  <p:pic>
                    <p:nvPicPr>
                      <p:cNvPr id="54" name="Objet 53">
                        <a:extLst>
                          <a:ext uri="{FF2B5EF4-FFF2-40B4-BE49-F238E27FC236}">
                            <a16:creationId xmlns:a16="http://schemas.microsoft.com/office/drawing/2014/main" id="{36B0DB42-626C-E696-B6CE-115053898B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02038" y="1822939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 54">
            <a:extLst>
              <a:ext uri="{FF2B5EF4-FFF2-40B4-BE49-F238E27FC236}">
                <a16:creationId xmlns:a16="http://schemas.microsoft.com/office/drawing/2014/main" id="{D5E01F83-5FFF-F74A-7577-3D03851CA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600365"/>
              </p:ext>
            </p:extLst>
          </p:nvPr>
        </p:nvGraphicFramePr>
        <p:xfrm>
          <a:off x="3602038" y="2094664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2" imgW="5219752" imgH="285958" progId="Excel.Sheet.12">
                  <p:embed/>
                </p:oleObj>
              </mc:Choice>
              <mc:Fallback>
                <p:oleObj name="Worksheet" r:id="rId12" imgW="5219752" imgH="285958" progId="Excel.Sheet.12">
                  <p:embed/>
                  <p:pic>
                    <p:nvPicPr>
                      <p:cNvPr id="55" name="Objet 54">
                        <a:extLst>
                          <a:ext uri="{FF2B5EF4-FFF2-40B4-BE49-F238E27FC236}">
                            <a16:creationId xmlns:a16="http://schemas.microsoft.com/office/drawing/2014/main" id="{D5E01F83-5FFF-F74A-7577-3D03851CAD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02038" y="2094664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t 55">
            <a:extLst>
              <a:ext uri="{FF2B5EF4-FFF2-40B4-BE49-F238E27FC236}">
                <a16:creationId xmlns:a16="http://schemas.microsoft.com/office/drawing/2014/main" id="{ADD7CA46-0B94-3DB9-94F7-EC0ED6BCA4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257559"/>
              </p:ext>
            </p:extLst>
          </p:nvPr>
        </p:nvGraphicFramePr>
        <p:xfrm>
          <a:off x="3602038" y="2363028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4" imgW="5219752" imgH="285958" progId="Excel.Sheet.12">
                  <p:embed/>
                </p:oleObj>
              </mc:Choice>
              <mc:Fallback>
                <p:oleObj name="Worksheet" r:id="rId14" imgW="5219752" imgH="285958" progId="Excel.Sheet.12">
                  <p:embed/>
                  <p:pic>
                    <p:nvPicPr>
                      <p:cNvPr id="56" name="Objet 55">
                        <a:extLst>
                          <a:ext uri="{FF2B5EF4-FFF2-40B4-BE49-F238E27FC236}">
                            <a16:creationId xmlns:a16="http://schemas.microsoft.com/office/drawing/2014/main" id="{ADD7CA46-0B94-3DB9-94F7-EC0ED6BCA4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02038" y="2363028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 56">
            <a:extLst>
              <a:ext uri="{FF2B5EF4-FFF2-40B4-BE49-F238E27FC236}">
                <a16:creationId xmlns:a16="http://schemas.microsoft.com/office/drawing/2014/main" id="{5CB8CF69-0C8E-78ED-F2B6-93A0E93DB6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619195"/>
              </p:ext>
            </p:extLst>
          </p:nvPr>
        </p:nvGraphicFramePr>
        <p:xfrm>
          <a:off x="3602038" y="2634753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6" imgW="5219752" imgH="285958" progId="Excel.Sheet.12">
                  <p:embed/>
                </p:oleObj>
              </mc:Choice>
              <mc:Fallback>
                <p:oleObj name="Worksheet" r:id="rId16" imgW="5219752" imgH="285958" progId="Excel.Sheet.12">
                  <p:embed/>
                  <p:pic>
                    <p:nvPicPr>
                      <p:cNvPr id="57" name="Objet 56">
                        <a:extLst>
                          <a:ext uri="{FF2B5EF4-FFF2-40B4-BE49-F238E27FC236}">
                            <a16:creationId xmlns:a16="http://schemas.microsoft.com/office/drawing/2014/main" id="{5CB8CF69-0C8E-78ED-F2B6-93A0E93DB6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02038" y="2634753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 57">
            <a:extLst>
              <a:ext uri="{FF2B5EF4-FFF2-40B4-BE49-F238E27FC236}">
                <a16:creationId xmlns:a16="http://schemas.microsoft.com/office/drawing/2014/main" id="{DB813DA5-C533-1668-DB14-CEEC5CB53E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289127"/>
              </p:ext>
            </p:extLst>
          </p:nvPr>
        </p:nvGraphicFramePr>
        <p:xfrm>
          <a:off x="3602038" y="2905635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8" imgW="5219752" imgH="285958" progId="Excel.Sheet.12">
                  <p:embed/>
                </p:oleObj>
              </mc:Choice>
              <mc:Fallback>
                <p:oleObj name="Worksheet" r:id="rId18" imgW="5219752" imgH="285958" progId="Excel.Sheet.12">
                  <p:embed/>
                  <p:pic>
                    <p:nvPicPr>
                      <p:cNvPr id="58" name="Objet 57">
                        <a:extLst>
                          <a:ext uri="{FF2B5EF4-FFF2-40B4-BE49-F238E27FC236}">
                            <a16:creationId xmlns:a16="http://schemas.microsoft.com/office/drawing/2014/main" id="{DB813DA5-C533-1668-DB14-CEEC5CB53E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02038" y="2905635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t 58">
            <a:extLst>
              <a:ext uri="{FF2B5EF4-FFF2-40B4-BE49-F238E27FC236}">
                <a16:creationId xmlns:a16="http://schemas.microsoft.com/office/drawing/2014/main" id="{72D6C451-A974-9041-6CC9-3CEECD465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851126"/>
              </p:ext>
            </p:extLst>
          </p:nvPr>
        </p:nvGraphicFramePr>
        <p:xfrm>
          <a:off x="3602038" y="3177360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0" imgW="5219752" imgH="285958" progId="Excel.Sheet.12">
                  <p:embed/>
                </p:oleObj>
              </mc:Choice>
              <mc:Fallback>
                <p:oleObj name="Worksheet" r:id="rId20" imgW="5219752" imgH="285958" progId="Excel.Sheet.12">
                  <p:embed/>
                  <p:pic>
                    <p:nvPicPr>
                      <p:cNvPr id="59" name="Objet 58">
                        <a:extLst>
                          <a:ext uri="{FF2B5EF4-FFF2-40B4-BE49-F238E27FC236}">
                            <a16:creationId xmlns:a16="http://schemas.microsoft.com/office/drawing/2014/main" id="{72D6C451-A974-9041-6CC9-3CEECD4650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602038" y="3177360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 59">
            <a:extLst>
              <a:ext uri="{FF2B5EF4-FFF2-40B4-BE49-F238E27FC236}">
                <a16:creationId xmlns:a16="http://schemas.microsoft.com/office/drawing/2014/main" id="{08226EA5-2424-99B0-589D-DFBA528AA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973238"/>
              </p:ext>
            </p:extLst>
          </p:nvPr>
        </p:nvGraphicFramePr>
        <p:xfrm>
          <a:off x="3602038" y="3447687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2" imgW="5219752" imgH="285958" progId="Excel.Sheet.12">
                  <p:embed/>
                </p:oleObj>
              </mc:Choice>
              <mc:Fallback>
                <p:oleObj name="Worksheet" r:id="rId22" imgW="5219752" imgH="285958" progId="Excel.Sheet.12">
                  <p:embed/>
                  <p:pic>
                    <p:nvPicPr>
                      <p:cNvPr id="60" name="Objet 59">
                        <a:extLst>
                          <a:ext uri="{FF2B5EF4-FFF2-40B4-BE49-F238E27FC236}">
                            <a16:creationId xmlns:a16="http://schemas.microsoft.com/office/drawing/2014/main" id="{08226EA5-2424-99B0-589D-DFBA528AA2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602038" y="3447687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t 61">
            <a:extLst>
              <a:ext uri="{FF2B5EF4-FFF2-40B4-BE49-F238E27FC236}">
                <a16:creationId xmlns:a16="http://schemas.microsoft.com/office/drawing/2014/main" id="{3366F1F9-AF0E-EFEB-0B8B-DEC2A5FBD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853071"/>
              </p:ext>
            </p:extLst>
          </p:nvPr>
        </p:nvGraphicFramePr>
        <p:xfrm>
          <a:off x="3602038" y="3719412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4" imgW="5219752" imgH="285958" progId="Excel.Sheet.12">
                  <p:embed/>
                </p:oleObj>
              </mc:Choice>
              <mc:Fallback>
                <p:oleObj name="Worksheet" r:id="rId24" imgW="5219752" imgH="285958" progId="Excel.Sheet.12">
                  <p:embed/>
                  <p:pic>
                    <p:nvPicPr>
                      <p:cNvPr id="62" name="Objet 61">
                        <a:extLst>
                          <a:ext uri="{FF2B5EF4-FFF2-40B4-BE49-F238E27FC236}">
                            <a16:creationId xmlns:a16="http://schemas.microsoft.com/office/drawing/2014/main" id="{3366F1F9-AF0E-EFEB-0B8B-DEC2A5FBDD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602038" y="3719412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t 62">
            <a:extLst>
              <a:ext uri="{FF2B5EF4-FFF2-40B4-BE49-F238E27FC236}">
                <a16:creationId xmlns:a16="http://schemas.microsoft.com/office/drawing/2014/main" id="{CFC25F9A-3CAB-2770-AA08-B69C5D6F7C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442253"/>
              </p:ext>
            </p:extLst>
          </p:nvPr>
        </p:nvGraphicFramePr>
        <p:xfrm>
          <a:off x="3602038" y="3988799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6" imgW="5219752" imgH="285958" progId="Excel.Sheet.12">
                  <p:embed/>
                </p:oleObj>
              </mc:Choice>
              <mc:Fallback>
                <p:oleObj name="Worksheet" r:id="rId26" imgW="5219752" imgH="285958" progId="Excel.Sheet.12">
                  <p:embed/>
                  <p:pic>
                    <p:nvPicPr>
                      <p:cNvPr id="63" name="Objet 62">
                        <a:extLst>
                          <a:ext uri="{FF2B5EF4-FFF2-40B4-BE49-F238E27FC236}">
                            <a16:creationId xmlns:a16="http://schemas.microsoft.com/office/drawing/2014/main" id="{CFC25F9A-3CAB-2770-AA08-B69C5D6F7C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602038" y="3988799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 65">
            <a:extLst>
              <a:ext uri="{FF2B5EF4-FFF2-40B4-BE49-F238E27FC236}">
                <a16:creationId xmlns:a16="http://schemas.microsoft.com/office/drawing/2014/main" id="{5FDC5AF1-5E23-D204-C1C3-8FCB76460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51762"/>
              </p:ext>
            </p:extLst>
          </p:nvPr>
        </p:nvGraphicFramePr>
        <p:xfrm>
          <a:off x="3602038" y="4260524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8" imgW="5219752" imgH="285958" progId="Excel.Sheet.12">
                  <p:embed/>
                </p:oleObj>
              </mc:Choice>
              <mc:Fallback>
                <p:oleObj name="Worksheet" r:id="rId28" imgW="5219752" imgH="285958" progId="Excel.Sheet.12">
                  <p:embed/>
                  <p:pic>
                    <p:nvPicPr>
                      <p:cNvPr id="66" name="Objet 65">
                        <a:extLst>
                          <a:ext uri="{FF2B5EF4-FFF2-40B4-BE49-F238E27FC236}">
                            <a16:creationId xmlns:a16="http://schemas.microsoft.com/office/drawing/2014/main" id="{5FDC5AF1-5E23-D204-C1C3-8FCB76460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602038" y="4260524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t 72">
            <a:extLst>
              <a:ext uri="{FF2B5EF4-FFF2-40B4-BE49-F238E27FC236}">
                <a16:creationId xmlns:a16="http://schemas.microsoft.com/office/drawing/2014/main" id="{BD69E8B4-4DC1-8EEB-F0BF-F8581F88B1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585564"/>
              </p:ext>
            </p:extLst>
          </p:nvPr>
        </p:nvGraphicFramePr>
        <p:xfrm>
          <a:off x="3602038" y="4528888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0" imgW="5219752" imgH="285958" progId="Excel.Sheet.12">
                  <p:embed/>
                </p:oleObj>
              </mc:Choice>
              <mc:Fallback>
                <p:oleObj name="Worksheet" r:id="rId30" imgW="5219752" imgH="285958" progId="Excel.Sheet.12">
                  <p:embed/>
                  <p:pic>
                    <p:nvPicPr>
                      <p:cNvPr id="73" name="Objet 72">
                        <a:extLst>
                          <a:ext uri="{FF2B5EF4-FFF2-40B4-BE49-F238E27FC236}">
                            <a16:creationId xmlns:a16="http://schemas.microsoft.com/office/drawing/2014/main" id="{BD69E8B4-4DC1-8EEB-F0BF-F8581F88B1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602038" y="4528888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0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2" grpId="0"/>
      <p:bldP spid="44" grpId="0"/>
      <p:bldP spid="45" grpId="0"/>
      <p:bldP spid="46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>
            <a:extLst>
              <a:ext uri="{FF2B5EF4-FFF2-40B4-BE49-F238E27FC236}">
                <a16:creationId xmlns:a16="http://schemas.microsoft.com/office/drawing/2014/main" id="{986010F1-5C7A-60C8-7C60-9085012BF8F6}"/>
              </a:ext>
            </a:extLst>
          </p:cNvPr>
          <p:cNvSpPr txBox="1"/>
          <p:nvPr/>
        </p:nvSpPr>
        <p:spPr>
          <a:xfrm>
            <a:off x="3602038" y="225229"/>
            <a:ext cx="5307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rial Black" panose="020B0A04020102020204" pitchFamily="34" charset="0"/>
              </a:rPr>
              <a:t>Bureau national - URI</a:t>
            </a:r>
            <a:endParaRPr lang="fr-FR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0CAAA2-BA88-B6D0-540B-114971B73F36}"/>
              </a:ext>
            </a:extLst>
          </p:cNvPr>
          <p:cNvSpPr/>
          <p:nvPr/>
        </p:nvSpPr>
        <p:spPr>
          <a:xfrm>
            <a:off x="276031" y="1928510"/>
            <a:ext cx="2993332" cy="1657828"/>
          </a:xfrm>
          <a:prstGeom prst="rect">
            <a:avLst/>
          </a:prstGeom>
          <a:noFill/>
          <a:ln w="19050">
            <a:solidFill>
              <a:srgbClr val="369C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LabelPresentsEtRepresentes">
            <a:extLst>
              <a:ext uri="{FF2B5EF4-FFF2-40B4-BE49-F238E27FC236}">
                <a16:creationId xmlns:a16="http://schemas.microsoft.com/office/drawing/2014/main" id="{F64BC95D-6ED3-9AD5-5CF3-89E131373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31" y="2032897"/>
            <a:ext cx="1731264" cy="457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sz="2000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Retirés </a:t>
            </a:r>
          </a:p>
        </p:txBody>
      </p:sp>
      <p:sp>
        <p:nvSpPr>
          <p:cNvPr id="44" name="VoixPresents">
            <a:extLst>
              <a:ext uri="{FF2B5EF4-FFF2-40B4-BE49-F238E27FC236}">
                <a16:creationId xmlns:a16="http://schemas.microsoft.com/office/drawing/2014/main" id="{7980AA13-7FAE-9BF0-1D36-AD69F44D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848" y="2068766"/>
            <a:ext cx="1285249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20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21 087</a:t>
            </a:r>
          </a:p>
        </p:txBody>
      </p:sp>
      <p:sp>
        <p:nvSpPr>
          <p:cNvPr id="45" name="LabelPresentsEtRepresentes">
            <a:extLst>
              <a:ext uri="{FF2B5EF4-FFF2-40B4-BE49-F238E27FC236}">
                <a16:creationId xmlns:a16="http://schemas.microsoft.com/office/drawing/2014/main" id="{B9C34204-FB54-8CE9-1325-0C4A846BF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30" y="2492954"/>
            <a:ext cx="1872437" cy="457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Exprimés</a:t>
            </a:r>
            <a:r>
              <a:rPr lang="fr-FR" altLang="fr-FR" sz="2000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LabelPresentsEtRepresentes">
            <a:extLst>
              <a:ext uri="{FF2B5EF4-FFF2-40B4-BE49-F238E27FC236}">
                <a16:creationId xmlns:a16="http://schemas.microsoft.com/office/drawing/2014/main" id="{BBB82D63-3835-C4C8-ADD4-F5A3D189F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29" y="2989990"/>
            <a:ext cx="1872437" cy="457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Abstentions</a:t>
            </a:r>
            <a:r>
              <a:rPr lang="fr-FR" altLang="fr-FR" sz="2000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VoixPresents">
            <a:extLst>
              <a:ext uri="{FF2B5EF4-FFF2-40B4-BE49-F238E27FC236}">
                <a16:creationId xmlns:a16="http://schemas.microsoft.com/office/drawing/2014/main" id="{64620280-8EC8-D822-2426-E9661ADAD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847" y="2509788"/>
            <a:ext cx="1285249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20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20 610</a:t>
            </a:r>
          </a:p>
        </p:txBody>
      </p:sp>
      <p:sp>
        <p:nvSpPr>
          <p:cNvPr id="48" name="VoixPresents">
            <a:extLst>
              <a:ext uri="{FF2B5EF4-FFF2-40B4-BE49-F238E27FC236}">
                <a16:creationId xmlns:a16="http://schemas.microsoft.com/office/drawing/2014/main" id="{E1689720-5677-DA8B-DBE8-893002FFA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847" y="2966988"/>
            <a:ext cx="1285249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20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477</a:t>
            </a:r>
          </a:p>
        </p:txBody>
      </p:sp>
      <p:graphicFrame>
        <p:nvGraphicFramePr>
          <p:cNvPr id="51" name="Objet 50">
            <a:extLst>
              <a:ext uri="{FF2B5EF4-FFF2-40B4-BE49-F238E27FC236}">
                <a16:creationId xmlns:a16="http://schemas.microsoft.com/office/drawing/2014/main" id="{18843DF2-8339-531D-0744-B800799F70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868328"/>
              </p:ext>
            </p:extLst>
          </p:nvPr>
        </p:nvGraphicFramePr>
        <p:xfrm>
          <a:off x="3602038" y="739775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19752" imgH="285958" progId="Excel.Sheet.12">
                  <p:embed/>
                </p:oleObj>
              </mc:Choice>
              <mc:Fallback>
                <p:oleObj name="Worksheet" r:id="rId2" imgW="5219752" imgH="285958" progId="Excel.Sheet.12">
                  <p:embed/>
                  <p:pic>
                    <p:nvPicPr>
                      <p:cNvPr id="51" name="Objet 50">
                        <a:extLst>
                          <a:ext uri="{FF2B5EF4-FFF2-40B4-BE49-F238E27FC236}">
                            <a16:creationId xmlns:a16="http://schemas.microsoft.com/office/drawing/2014/main" id="{18843DF2-8339-531D-0744-B800799F70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2038" y="739775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 51">
            <a:extLst>
              <a:ext uri="{FF2B5EF4-FFF2-40B4-BE49-F238E27FC236}">
                <a16:creationId xmlns:a16="http://schemas.microsoft.com/office/drawing/2014/main" id="{0307F6B0-916F-CC0E-1111-FEDCE14F6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260703"/>
              </p:ext>
            </p:extLst>
          </p:nvPr>
        </p:nvGraphicFramePr>
        <p:xfrm>
          <a:off x="3602038" y="1011500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19752" imgH="285958" progId="Excel.Sheet.12">
                  <p:embed/>
                </p:oleObj>
              </mc:Choice>
              <mc:Fallback>
                <p:oleObj name="Worksheet" r:id="rId4" imgW="5219752" imgH="285958" progId="Excel.Sheet.12">
                  <p:embed/>
                  <p:pic>
                    <p:nvPicPr>
                      <p:cNvPr id="52" name="Objet 51">
                        <a:extLst>
                          <a:ext uri="{FF2B5EF4-FFF2-40B4-BE49-F238E27FC236}">
                            <a16:creationId xmlns:a16="http://schemas.microsoft.com/office/drawing/2014/main" id="{0307F6B0-916F-CC0E-1111-FEDCE14F68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2038" y="1011500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 52">
            <a:extLst>
              <a:ext uri="{FF2B5EF4-FFF2-40B4-BE49-F238E27FC236}">
                <a16:creationId xmlns:a16="http://schemas.microsoft.com/office/drawing/2014/main" id="{F81EC626-E6CE-0C8D-62FD-704EB16D53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808343"/>
              </p:ext>
            </p:extLst>
          </p:nvPr>
        </p:nvGraphicFramePr>
        <p:xfrm>
          <a:off x="3602038" y="1281827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219752" imgH="285958" progId="Excel.Sheet.12">
                  <p:embed/>
                </p:oleObj>
              </mc:Choice>
              <mc:Fallback>
                <p:oleObj name="Worksheet" r:id="rId6" imgW="5219752" imgH="285958" progId="Excel.Sheet.12">
                  <p:embed/>
                  <p:pic>
                    <p:nvPicPr>
                      <p:cNvPr id="53" name="Objet 52">
                        <a:extLst>
                          <a:ext uri="{FF2B5EF4-FFF2-40B4-BE49-F238E27FC236}">
                            <a16:creationId xmlns:a16="http://schemas.microsoft.com/office/drawing/2014/main" id="{F81EC626-E6CE-0C8D-62FD-704EB16D53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2038" y="1281827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 53">
            <a:extLst>
              <a:ext uri="{FF2B5EF4-FFF2-40B4-BE49-F238E27FC236}">
                <a16:creationId xmlns:a16="http://schemas.microsoft.com/office/drawing/2014/main" id="{EED944F5-FA01-9C71-102F-C9C6375EB0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782095"/>
              </p:ext>
            </p:extLst>
          </p:nvPr>
        </p:nvGraphicFramePr>
        <p:xfrm>
          <a:off x="3602038" y="1553552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219752" imgH="285958" progId="Excel.Sheet.12">
                  <p:embed/>
                </p:oleObj>
              </mc:Choice>
              <mc:Fallback>
                <p:oleObj name="Worksheet" r:id="rId8" imgW="5219752" imgH="285958" progId="Excel.Sheet.12">
                  <p:embed/>
                  <p:pic>
                    <p:nvPicPr>
                      <p:cNvPr id="54" name="Objet 53">
                        <a:extLst>
                          <a:ext uri="{FF2B5EF4-FFF2-40B4-BE49-F238E27FC236}">
                            <a16:creationId xmlns:a16="http://schemas.microsoft.com/office/drawing/2014/main" id="{EED944F5-FA01-9C71-102F-C9C6375EB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02038" y="1553552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 54">
            <a:extLst>
              <a:ext uri="{FF2B5EF4-FFF2-40B4-BE49-F238E27FC236}">
                <a16:creationId xmlns:a16="http://schemas.microsoft.com/office/drawing/2014/main" id="{D9B70E57-E1B6-A4AE-1772-B54332677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864903"/>
              </p:ext>
            </p:extLst>
          </p:nvPr>
        </p:nvGraphicFramePr>
        <p:xfrm>
          <a:off x="3602038" y="1822939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5219752" imgH="285958" progId="Excel.Sheet.12">
                  <p:embed/>
                </p:oleObj>
              </mc:Choice>
              <mc:Fallback>
                <p:oleObj name="Worksheet" r:id="rId10" imgW="5219752" imgH="285958" progId="Excel.Sheet.12">
                  <p:embed/>
                  <p:pic>
                    <p:nvPicPr>
                      <p:cNvPr id="55" name="Objet 54">
                        <a:extLst>
                          <a:ext uri="{FF2B5EF4-FFF2-40B4-BE49-F238E27FC236}">
                            <a16:creationId xmlns:a16="http://schemas.microsoft.com/office/drawing/2014/main" id="{D9B70E57-E1B6-A4AE-1772-B543326777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02038" y="1822939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t 55">
            <a:extLst>
              <a:ext uri="{FF2B5EF4-FFF2-40B4-BE49-F238E27FC236}">
                <a16:creationId xmlns:a16="http://schemas.microsoft.com/office/drawing/2014/main" id="{E5F99A51-7DD1-F52B-90F7-5923920955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641912"/>
              </p:ext>
            </p:extLst>
          </p:nvPr>
        </p:nvGraphicFramePr>
        <p:xfrm>
          <a:off x="3602038" y="2094664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2" imgW="5219752" imgH="285958" progId="Excel.Sheet.12">
                  <p:embed/>
                </p:oleObj>
              </mc:Choice>
              <mc:Fallback>
                <p:oleObj name="Worksheet" r:id="rId12" imgW="5219752" imgH="285958" progId="Excel.Sheet.12">
                  <p:embed/>
                  <p:pic>
                    <p:nvPicPr>
                      <p:cNvPr id="56" name="Objet 55">
                        <a:extLst>
                          <a:ext uri="{FF2B5EF4-FFF2-40B4-BE49-F238E27FC236}">
                            <a16:creationId xmlns:a16="http://schemas.microsoft.com/office/drawing/2014/main" id="{E5F99A51-7DD1-F52B-90F7-5923920955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02038" y="2094664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 56">
            <a:extLst>
              <a:ext uri="{FF2B5EF4-FFF2-40B4-BE49-F238E27FC236}">
                <a16:creationId xmlns:a16="http://schemas.microsoft.com/office/drawing/2014/main" id="{A6FC9BAC-6AF7-191A-1CB3-4938D5EB0B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425695"/>
              </p:ext>
            </p:extLst>
          </p:nvPr>
        </p:nvGraphicFramePr>
        <p:xfrm>
          <a:off x="3602038" y="2363028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4" imgW="5219752" imgH="285958" progId="Excel.Sheet.12">
                  <p:embed/>
                </p:oleObj>
              </mc:Choice>
              <mc:Fallback>
                <p:oleObj name="Worksheet" r:id="rId14" imgW="5219752" imgH="285958" progId="Excel.Sheet.12">
                  <p:embed/>
                  <p:pic>
                    <p:nvPicPr>
                      <p:cNvPr id="57" name="Objet 56">
                        <a:extLst>
                          <a:ext uri="{FF2B5EF4-FFF2-40B4-BE49-F238E27FC236}">
                            <a16:creationId xmlns:a16="http://schemas.microsoft.com/office/drawing/2014/main" id="{A6FC9BAC-6AF7-191A-1CB3-4938D5EB0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02038" y="2363028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 57">
            <a:extLst>
              <a:ext uri="{FF2B5EF4-FFF2-40B4-BE49-F238E27FC236}">
                <a16:creationId xmlns:a16="http://schemas.microsoft.com/office/drawing/2014/main" id="{6E05254B-D902-729F-BD80-B013CB97C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136240"/>
              </p:ext>
            </p:extLst>
          </p:nvPr>
        </p:nvGraphicFramePr>
        <p:xfrm>
          <a:off x="3602038" y="2634753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6" imgW="5219752" imgH="285958" progId="Excel.Sheet.12">
                  <p:embed/>
                </p:oleObj>
              </mc:Choice>
              <mc:Fallback>
                <p:oleObj name="Worksheet" r:id="rId16" imgW="5219752" imgH="285958" progId="Excel.Sheet.12">
                  <p:embed/>
                  <p:pic>
                    <p:nvPicPr>
                      <p:cNvPr id="58" name="Objet 57">
                        <a:extLst>
                          <a:ext uri="{FF2B5EF4-FFF2-40B4-BE49-F238E27FC236}">
                            <a16:creationId xmlns:a16="http://schemas.microsoft.com/office/drawing/2014/main" id="{6E05254B-D902-729F-BD80-B013CB97C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02038" y="2634753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t 58">
            <a:extLst>
              <a:ext uri="{FF2B5EF4-FFF2-40B4-BE49-F238E27FC236}">
                <a16:creationId xmlns:a16="http://schemas.microsoft.com/office/drawing/2014/main" id="{4646CA5E-3ABF-B380-B118-5B2DE003EF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709733"/>
              </p:ext>
            </p:extLst>
          </p:nvPr>
        </p:nvGraphicFramePr>
        <p:xfrm>
          <a:off x="3602038" y="2905635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8" imgW="5219752" imgH="285958" progId="Excel.Sheet.12">
                  <p:embed/>
                </p:oleObj>
              </mc:Choice>
              <mc:Fallback>
                <p:oleObj name="Worksheet" r:id="rId18" imgW="5219752" imgH="285958" progId="Excel.Sheet.12">
                  <p:embed/>
                  <p:pic>
                    <p:nvPicPr>
                      <p:cNvPr id="59" name="Objet 58">
                        <a:extLst>
                          <a:ext uri="{FF2B5EF4-FFF2-40B4-BE49-F238E27FC236}">
                            <a16:creationId xmlns:a16="http://schemas.microsoft.com/office/drawing/2014/main" id="{4646CA5E-3ABF-B380-B118-5B2DE003EF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02038" y="2905635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 59">
            <a:extLst>
              <a:ext uri="{FF2B5EF4-FFF2-40B4-BE49-F238E27FC236}">
                <a16:creationId xmlns:a16="http://schemas.microsoft.com/office/drawing/2014/main" id="{1E12B309-4CE4-1592-22F7-C0377D120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884579"/>
              </p:ext>
            </p:extLst>
          </p:nvPr>
        </p:nvGraphicFramePr>
        <p:xfrm>
          <a:off x="3602038" y="3177360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0" imgW="5219752" imgH="285958" progId="Excel.Sheet.12">
                  <p:embed/>
                </p:oleObj>
              </mc:Choice>
              <mc:Fallback>
                <p:oleObj name="Worksheet" r:id="rId20" imgW="5219752" imgH="285958" progId="Excel.Sheet.12">
                  <p:embed/>
                  <p:pic>
                    <p:nvPicPr>
                      <p:cNvPr id="60" name="Objet 59">
                        <a:extLst>
                          <a:ext uri="{FF2B5EF4-FFF2-40B4-BE49-F238E27FC236}">
                            <a16:creationId xmlns:a16="http://schemas.microsoft.com/office/drawing/2014/main" id="{1E12B309-4CE4-1592-22F7-C0377D1202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602038" y="3177360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t 61">
            <a:extLst>
              <a:ext uri="{FF2B5EF4-FFF2-40B4-BE49-F238E27FC236}">
                <a16:creationId xmlns:a16="http://schemas.microsoft.com/office/drawing/2014/main" id="{8E682024-987E-7F2F-8F73-3C5634B601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04621"/>
              </p:ext>
            </p:extLst>
          </p:nvPr>
        </p:nvGraphicFramePr>
        <p:xfrm>
          <a:off x="3602038" y="3447687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2" imgW="5219752" imgH="285958" progId="Excel.Sheet.12">
                  <p:embed/>
                </p:oleObj>
              </mc:Choice>
              <mc:Fallback>
                <p:oleObj name="Worksheet" r:id="rId22" imgW="5219752" imgH="285958" progId="Excel.Sheet.12">
                  <p:embed/>
                  <p:pic>
                    <p:nvPicPr>
                      <p:cNvPr id="62" name="Objet 61">
                        <a:extLst>
                          <a:ext uri="{FF2B5EF4-FFF2-40B4-BE49-F238E27FC236}">
                            <a16:creationId xmlns:a16="http://schemas.microsoft.com/office/drawing/2014/main" id="{8E682024-987E-7F2F-8F73-3C5634B601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602038" y="3447687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t 62">
            <a:extLst>
              <a:ext uri="{FF2B5EF4-FFF2-40B4-BE49-F238E27FC236}">
                <a16:creationId xmlns:a16="http://schemas.microsoft.com/office/drawing/2014/main" id="{2C0FB36D-658B-7F27-E1D5-062021343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121302"/>
              </p:ext>
            </p:extLst>
          </p:nvPr>
        </p:nvGraphicFramePr>
        <p:xfrm>
          <a:off x="3602038" y="3719412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4" imgW="5219752" imgH="285958" progId="Excel.Sheet.12">
                  <p:embed/>
                </p:oleObj>
              </mc:Choice>
              <mc:Fallback>
                <p:oleObj name="Worksheet" r:id="rId24" imgW="5219752" imgH="285958" progId="Excel.Sheet.12">
                  <p:embed/>
                  <p:pic>
                    <p:nvPicPr>
                      <p:cNvPr id="63" name="Objet 62">
                        <a:extLst>
                          <a:ext uri="{FF2B5EF4-FFF2-40B4-BE49-F238E27FC236}">
                            <a16:creationId xmlns:a16="http://schemas.microsoft.com/office/drawing/2014/main" id="{2C0FB36D-658B-7F27-E1D5-062021343D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602038" y="3719412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 65">
            <a:extLst>
              <a:ext uri="{FF2B5EF4-FFF2-40B4-BE49-F238E27FC236}">
                <a16:creationId xmlns:a16="http://schemas.microsoft.com/office/drawing/2014/main" id="{1D6C3F8C-8499-8315-8F2D-BE23497EE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258160"/>
              </p:ext>
            </p:extLst>
          </p:nvPr>
        </p:nvGraphicFramePr>
        <p:xfrm>
          <a:off x="3602038" y="3988799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6" imgW="5219752" imgH="285958" progId="Excel.Sheet.12">
                  <p:embed/>
                </p:oleObj>
              </mc:Choice>
              <mc:Fallback>
                <p:oleObj name="Worksheet" r:id="rId26" imgW="5219752" imgH="285958" progId="Excel.Sheet.12">
                  <p:embed/>
                  <p:pic>
                    <p:nvPicPr>
                      <p:cNvPr id="66" name="Objet 65">
                        <a:extLst>
                          <a:ext uri="{FF2B5EF4-FFF2-40B4-BE49-F238E27FC236}">
                            <a16:creationId xmlns:a16="http://schemas.microsoft.com/office/drawing/2014/main" id="{1D6C3F8C-8499-8315-8F2D-BE23497EE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602038" y="3988799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t 72">
            <a:extLst>
              <a:ext uri="{FF2B5EF4-FFF2-40B4-BE49-F238E27FC236}">
                <a16:creationId xmlns:a16="http://schemas.microsoft.com/office/drawing/2014/main" id="{3D826D8C-0388-5BA1-0877-8C4D1243E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13695"/>
              </p:ext>
            </p:extLst>
          </p:nvPr>
        </p:nvGraphicFramePr>
        <p:xfrm>
          <a:off x="3602038" y="4260524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8" imgW="5219752" imgH="285958" progId="Excel.Sheet.12">
                  <p:embed/>
                </p:oleObj>
              </mc:Choice>
              <mc:Fallback>
                <p:oleObj name="Worksheet" r:id="rId28" imgW="5219752" imgH="285958" progId="Excel.Sheet.12">
                  <p:embed/>
                  <p:pic>
                    <p:nvPicPr>
                      <p:cNvPr id="73" name="Objet 72">
                        <a:extLst>
                          <a:ext uri="{FF2B5EF4-FFF2-40B4-BE49-F238E27FC236}">
                            <a16:creationId xmlns:a16="http://schemas.microsoft.com/office/drawing/2014/main" id="{3D826D8C-0388-5BA1-0877-8C4D1243EC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602038" y="4260524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t 73">
            <a:extLst>
              <a:ext uri="{FF2B5EF4-FFF2-40B4-BE49-F238E27FC236}">
                <a16:creationId xmlns:a16="http://schemas.microsoft.com/office/drawing/2014/main" id="{9CB6D960-8089-C766-DA02-CE4A313D89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82789"/>
              </p:ext>
            </p:extLst>
          </p:nvPr>
        </p:nvGraphicFramePr>
        <p:xfrm>
          <a:off x="3602038" y="4528888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0" imgW="5219752" imgH="285958" progId="Excel.Sheet.12">
                  <p:embed/>
                </p:oleObj>
              </mc:Choice>
              <mc:Fallback>
                <p:oleObj name="Worksheet" r:id="rId30" imgW="5219752" imgH="285958" progId="Excel.Sheet.12">
                  <p:embed/>
                  <p:pic>
                    <p:nvPicPr>
                      <p:cNvPr id="74" name="Objet 73">
                        <a:extLst>
                          <a:ext uri="{FF2B5EF4-FFF2-40B4-BE49-F238E27FC236}">
                            <a16:creationId xmlns:a16="http://schemas.microsoft.com/office/drawing/2014/main" id="{9CB6D960-8089-C766-DA02-CE4A313D89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602038" y="4528888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41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2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>
            <a:extLst>
              <a:ext uri="{FF2B5EF4-FFF2-40B4-BE49-F238E27FC236}">
                <a16:creationId xmlns:a16="http://schemas.microsoft.com/office/drawing/2014/main" id="{986010F1-5C7A-60C8-7C60-9085012BF8F6}"/>
              </a:ext>
            </a:extLst>
          </p:cNvPr>
          <p:cNvSpPr txBox="1"/>
          <p:nvPr/>
        </p:nvSpPr>
        <p:spPr>
          <a:xfrm>
            <a:off x="3560957" y="225229"/>
            <a:ext cx="5307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rial Black" panose="020B0A04020102020204" pitchFamily="34" charset="0"/>
              </a:rPr>
              <a:t>Bureau national – BN sortant</a:t>
            </a:r>
            <a:endParaRPr lang="fr-FR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0CAAA2-BA88-B6D0-540B-114971B73F36}"/>
              </a:ext>
            </a:extLst>
          </p:cNvPr>
          <p:cNvSpPr/>
          <p:nvPr/>
        </p:nvSpPr>
        <p:spPr>
          <a:xfrm>
            <a:off x="276031" y="1928510"/>
            <a:ext cx="2993332" cy="1657828"/>
          </a:xfrm>
          <a:prstGeom prst="rect">
            <a:avLst/>
          </a:prstGeom>
          <a:noFill/>
          <a:ln w="19050">
            <a:solidFill>
              <a:srgbClr val="369C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LabelPresentsEtRepresentes">
            <a:extLst>
              <a:ext uri="{FF2B5EF4-FFF2-40B4-BE49-F238E27FC236}">
                <a16:creationId xmlns:a16="http://schemas.microsoft.com/office/drawing/2014/main" id="{F64BC95D-6ED3-9AD5-5CF3-89E131373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31" y="2032897"/>
            <a:ext cx="1731264" cy="457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sz="2000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Retirés </a:t>
            </a:r>
          </a:p>
        </p:txBody>
      </p:sp>
      <p:sp>
        <p:nvSpPr>
          <p:cNvPr id="44" name="VoixPresents">
            <a:extLst>
              <a:ext uri="{FF2B5EF4-FFF2-40B4-BE49-F238E27FC236}">
                <a16:creationId xmlns:a16="http://schemas.microsoft.com/office/drawing/2014/main" id="{7980AA13-7FAE-9BF0-1D36-AD69F44D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848" y="2068766"/>
            <a:ext cx="1285249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20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21 087</a:t>
            </a:r>
          </a:p>
        </p:txBody>
      </p:sp>
      <p:sp>
        <p:nvSpPr>
          <p:cNvPr id="45" name="LabelPresentsEtRepresentes">
            <a:extLst>
              <a:ext uri="{FF2B5EF4-FFF2-40B4-BE49-F238E27FC236}">
                <a16:creationId xmlns:a16="http://schemas.microsoft.com/office/drawing/2014/main" id="{B9C34204-FB54-8CE9-1325-0C4A846BF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30" y="2492954"/>
            <a:ext cx="1872437" cy="457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Exprimés</a:t>
            </a:r>
            <a:r>
              <a:rPr lang="fr-FR" altLang="fr-FR" sz="2000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LabelPresentsEtRepresentes">
            <a:extLst>
              <a:ext uri="{FF2B5EF4-FFF2-40B4-BE49-F238E27FC236}">
                <a16:creationId xmlns:a16="http://schemas.microsoft.com/office/drawing/2014/main" id="{BBB82D63-3835-C4C8-ADD4-F5A3D189F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29" y="2989990"/>
            <a:ext cx="1872437" cy="457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Abstentions</a:t>
            </a:r>
            <a:r>
              <a:rPr lang="fr-FR" altLang="fr-FR" sz="2000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VoixPresents">
            <a:extLst>
              <a:ext uri="{FF2B5EF4-FFF2-40B4-BE49-F238E27FC236}">
                <a16:creationId xmlns:a16="http://schemas.microsoft.com/office/drawing/2014/main" id="{64620280-8EC8-D822-2426-E9661ADAD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847" y="2509788"/>
            <a:ext cx="1285249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20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20 610</a:t>
            </a:r>
          </a:p>
        </p:txBody>
      </p:sp>
      <p:sp>
        <p:nvSpPr>
          <p:cNvPr id="48" name="VoixPresents">
            <a:extLst>
              <a:ext uri="{FF2B5EF4-FFF2-40B4-BE49-F238E27FC236}">
                <a16:creationId xmlns:a16="http://schemas.microsoft.com/office/drawing/2014/main" id="{E1689720-5677-DA8B-DBE8-893002FFA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847" y="2966988"/>
            <a:ext cx="1285249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20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477</a:t>
            </a:r>
          </a:p>
        </p:txBody>
      </p:sp>
      <p:graphicFrame>
        <p:nvGraphicFramePr>
          <p:cNvPr id="43" name="Objet 42">
            <a:extLst>
              <a:ext uri="{FF2B5EF4-FFF2-40B4-BE49-F238E27FC236}">
                <a16:creationId xmlns:a16="http://schemas.microsoft.com/office/drawing/2014/main" id="{47151762-D420-4D07-96B7-927D59E23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001854"/>
              </p:ext>
            </p:extLst>
          </p:nvPr>
        </p:nvGraphicFramePr>
        <p:xfrm>
          <a:off x="3560957" y="1319639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19752" imgH="285958" progId="Excel.Sheet.12">
                  <p:embed/>
                </p:oleObj>
              </mc:Choice>
              <mc:Fallback>
                <p:oleObj name="Worksheet" r:id="rId2" imgW="5219752" imgH="285958" progId="Excel.Sheet.12">
                  <p:embed/>
                  <p:pic>
                    <p:nvPicPr>
                      <p:cNvPr id="43" name="Objet 42">
                        <a:extLst>
                          <a:ext uri="{FF2B5EF4-FFF2-40B4-BE49-F238E27FC236}">
                            <a16:creationId xmlns:a16="http://schemas.microsoft.com/office/drawing/2014/main" id="{47151762-D420-4D07-96B7-927D59E239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60957" y="1319639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 48">
            <a:extLst>
              <a:ext uri="{FF2B5EF4-FFF2-40B4-BE49-F238E27FC236}">
                <a16:creationId xmlns:a16="http://schemas.microsoft.com/office/drawing/2014/main" id="{264D18F2-1F41-0E64-69A6-68603BDFC5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919128"/>
              </p:ext>
            </p:extLst>
          </p:nvPr>
        </p:nvGraphicFramePr>
        <p:xfrm>
          <a:off x="3560957" y="1591364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19752" imgH="285958" progId="Excel.Sheet.12">
                  <p:embed/>
                </p:oleObj>
              </mc:Choice>
              <mc:Fallback>
                <p:oleObj name="Worksheet" r:id="rId4" imgW="5219752" imgH="285958" progId="Excel.Sheet.12">
                  <p:embed/>
                  <p:pic>
                    <p:nvPicPr>
                      <p:cNvPr id="49" name="Objet 48">
                        <a:extLst>
                          <a:ext uri="{FF2B5EF4-FFF2-40B4-BE49-F238E27FC236}">
                            <a16:creationId xmlns:a16="http://schemas.microsoft.com/office/drawing/2014/main" id="{264D18F2-1F41-0E64-69A6-68603BDFC5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0957" y="1591364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>
            <a:extLst>
              <a:ext uri="{FF2B5EF4-FFF2-40B4-BE49-F238E27FC236}">
                <a16:creationId xmlns:a16="http://schemas.microsoft.com/office/drawing/2014/main" id="{5AA21B93-E310-1AF8-7CC0-D12272BDF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237930"/>
              </p:ext>
            </p:extLst>
          </p:nvPr>
        </p:nvGraphicFramePr>
        <p:xfrm>
          <a:off x="3560957" y="1861691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219752" imgH="285958" progId="Excel.Sheet.12">
                  <p:embed/>
                </p:oleObj>
              </mc:Choice>
              <mc:Fallback>
                <p:oleObj name="Worksheet" r:id="rId6" imgW="5219752" imgH="285958" progId="Excel.Sheet.12">
                  <p:embed/>
                  <p:pic>
                    <p:nvPicPr>
                      <p:cNvPr id="50" name="Objet 49">
                        <a:extLst>
                          <a:ext uri="{FF2B5EF4-FFF2-40B4-BE49-F238E27FC236}">
                            <a16:creationId xmlns:a16="http://schemas.microsoft.com/office/drawing/2014/main" id="{5AA21B93-E310-1AF8-7CC0-D12272BDF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60957" y="1861691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 50">
            <a:extLst>
              <a:ext uri="{FF2B5EF4-FFF2-40B4-BE49-F238E27FC236}">
                <a16:creationId xmlns:a16="http://schemas.microsoft.com/office/drawing/2014/main" id="{F7701EAA-A0CC-2696-80A0-66296E12E0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341589"/>
              </p:ext>
            </p:extLst>
          </p:nvPr>
        </p:nvGraphicFramePr>
        <p:xfrm>
          <a:off x="3560957" y="2133416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219752" imgH="285958" progId="Excel.Sheet.12">
                  <p:embed/>
                </p:oleObj>
              </mc:Choice>
              <mc:Fallback>
                <p:oleObj name="Worksheet" r:id="rId8" imgW="5219752" imgH="285958" progId="Excel.Sheet.12">
                  <p:embed/>
                  <p:pic>
                    <p:nvPicPr>
                      <p:cNvPr id="51" name="Objet 50">
                        <a:extLst>
                          <a:ext uri="{FF2B5EF4-FFF2-40B4-BE49-F238E27FC236}">
                            <a16:creationId xmlns:a16="http://schemas.microsoft.com/office/drawing/2014/main" id="{F7701EAA-A0CC-2696-80A0-66296E12E0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60957" y="2133416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 51">
            <a:extLst>
              <a:ext uri="{FF2B5EF4-FFF2-40B4-BE49-F238E27FC236}">
                <a16:creationId xmlns:a16="http://schemas.microsoft.com/office/drawing/2014/main" id="{7DD7EB6B-E808-96A7-A1CA-CE560DDBAA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031336"/>
              </p:ext>
            </p:extLst>
          </p:nvPr>
        </p:nvGraphicFramePr>
        <p:xfrm>
          <a:off x="3560957" y="2402803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5219752" imgH="285958" progId="Excel.Sheet.12">
                  <p:embed/>
                </p:oleObj>
              </mc:Choice>
              <mc:Fallback>
                <p:oleObj name="Worksheet" r:id="rId10" imgW="5219752" imgH="285958" progId="Excel.Sheet.12">
                  <p:embed/>
                  <p:pic>
                    <p:nvPicPr>
                      <p:cNvPr id="52" name="Objet 51">
                        <a:extLst>
                          <a:ext uri="{FF2B5EF4-FFF2-40B4-BE49-F238E27FC236}">
                            <a16:creationId xmlns:a16="http://schemas.microsoft.com/office/drawing/2014/main" id="{7DD7EB6B-E808-96A7-A1CA-CE560DDBA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60957" y="2402803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 52">
            <a:extLst>
              <a:ext uri="{FF2B5EF4-FFF2-40B4-BE49-F238E27FC236}">
                <a16:creationId xmlns:a16="http://schemas.microsoft.com/office/drawing/2014/main" id="{7E5C419D-35D5-4685-8698-357046A0B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704861"/>
              </p:ext>
            </p:extLst>
          </p:nvPr>
        </p:nvGraphicFramePr>
        <p:xfrm>
          <a:off x="3560957" y="2674528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2" imgW="5219752" imgH="285958" progId="Excel.Sheet.12">
                  <p:embed/>
                </p:oleObj>
              </mc:Choice>
              <mc:Fallback>
                <p:oleObj name="Worksheet" r:id="rId12" imgW="5219752" imgH="285958" progId="Excel.Sheet.12">
                  <p:embed/>
                  <p:pic>
                    <p:nvPicPr>
                      <p:cNvPr id="53" name="Objet 52">
                        <a:extLst>
                          <a:ext uri="{FF2B5EF4-FFF2-40B4-BE49-F238E27FC236}">
                            <a16:creationId xmlns:a16="http://schemas.microsoft.com/office/drawing/2014/main" id="{7E5C419D-35D5-4685-8698-357046A0B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60957" y="2674528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 53">
            <a:extLst>
              <a:ext uri="{FF2B5EF4-FFF2-40B4-BE49-F238E27FC236}">
                <a16:creationId xmlns:a16="http://schemas.microsoft.com/office/drawing/2014/main" id="{B09CF6E9-09F8-4800-D4C2-AB88F54C2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76076"/>
              </p:ext>
            </p:extLst>
          </p:nvPr>
        </p:nvGraphicFramePr>
        <p:xfrm>
          <a:off x="3560957" y="2942892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4" imgW="5219752" imgH="285958" progId="Excel.Sheet.12">
                  <p:embed/>
                </p:oleObj>
              </mc:Choice>
              <mc:Fallback>
                <p:oleObj name="Worksheet" r:id="rId14" imgW="5219752" imgH="285958" progId="Excel.Sheet.12">
                  <p:embed/>
                  <p:pic>
                    <p:nvPicPr>
                      <p:cNvPr id="54" name="Objet 53">
                        <a:extLst>
                          <a:ext uri="{FF2B5EF4-FFF2-40B4-BE49-F238E27FC236}">
                            <a16:creationId xmlns:a16="http://schemas.microsoft.com/office/drawing/2014/main" id="{B09CF6E9-09F8-4800-D4C2-AB88F54C22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60957" y="2942892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 54">
            <a:extLst>
              <a:ext uri="{FF2B5EF4-FFF2-40B4-BE49-F238E27FC236}">
                <a16:creationId xmlns:a16="http://schemas.microsoft.com/office/drawing/2014/main" id="{7F12088C-A893-D4E1-2E3B-DBBACCEF8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58485"/>
              </p:ext>
            </p:extLst>
          </p:nvPr>
        </p:nvGraphicFramePr>
        <p:xfrm>
          <a:off x="3560957" y="3214617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6" imgW="5219752" imgH="285958" progId="Excel.Sheet.12">
                  <p:embed/>
                </p:oleObj>
              </mc:Choice>
              <mc:Fallback>
                <p:oleObj name="Worksheet" r:id="rId16" imgW="5219752" imgH="285958" progId="Excel.Sheet.12">
                  <p:embed/>
                  <p:pic>
                    <p:nvPicPr>
                      <p:cNvPr id="55" name="Objet 54">
                        <a:extLst>
                          <a:ext uri="{FF2B5EF4-FFF2-40B4-BE49-F238E27FC236}">
                            <a16:creationId xmlns:a16="http://schemas.microsoft.com/office/drawing/2014/main" id="{7F12088C-A893-D4E1-2E3B-DBBACCEF84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60957" y="3214617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t 55">
            <a:extLst>
              <a:ext uri="{FF2B5EF4-FFF2-40B4-BE49-F238E27FC236}">
                <a16:creationId xmlns:a16="http://schemas.microsoft.com/office/drawing/2014/main" id="{5B91DBB7-D201-92A6-5E7D-43A3CDF13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598971"/>
              </p:ext>
            </p:extLst>
          </p:nvPr>
        </p:nvGraphicFramePr>
        <p:xfrm>
          <a:off x="3560957" y="3485499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8" imgW="5219752" imgH="285958" progId="Excel.Sheet.12">
                  <p:embed/>
                </p:oleObj>
              </mc:Choice>
              <mc:Fallback>
                <p:oleObj name="Worksheet" r:id="rId18" imgW="5219752" imgH="285958" progId="Excel.Sheet.12">
                  <p:embed/>
                  <p:pic>
                    <p:nvPicPr>
                      <p:cNvPr id="56" name="Objet 55">
                        <a:extLst>
                          <a:ext uri="{FF2B5EF4-FFF2-40B4-BE49-F238E27FC236}">
                            <a16:creationId xmlns:a16="http://schemas.microsoft.com/office/drawing/2014/main" id="{5B91DBB7-D201-92A6-5E7D-43A3CDF136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60957" y="3485499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 56">
            <a:extLst>
              <a:ext uri="{FF2B5EF4-FFF2-40B4-BE49-F238E27FC236}">
                <a16:creationId xmlns:a16="http://schemas.microsoft.com/office/drawing/2014/main" id="{B7EAE0D1-283B-BC31-F463-BAC241D83F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012554"/>
              </p:ext>
            </p:extLst>
          </p:nvPr>
        </p:nvGraphicFramePr>
        <p:xfrm>
          <a:off x="3560957" y="3757224"/>
          <a:ext cx="53070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0" imgW="5219752" imgH="285958" progId="Excel.Sheet.12">
                  <p:embed/>
                </p:oleObj>
              </mc:Choice>
              <mc:Fallback>
                <p:oleObj name="Worksheet" r:id="rId20" imgW="5219752" imgH="285958" progId="Excel.Sheet.12">
                  <p:embed/>
                  <p:pic>
                    <p:nvPicPr>
                      <p:cNvPr id="57" name="Objet 56">
                        <a:extLst>
                          <a:ext uri="{FF2B5EF4-FFF2-40B4-BE49-F238E27FC236}">
                            <a16:creationId xmlns:a16="http://schemas.microsoft.com/office/drawing/2014/main" id="{B7EAE0D1-283B-BC31-F463-BAC241D83F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560957" y="3757224"/>
                        <a:ext cx="530701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6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2" grpId="0"/>
      <p:bldP spid="44" grpId="0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>
            <a:extLst>
              <a:ext uri="{FF2B5EF4-FFF2-40B4-BE49-F238E27FC236}">
                <a16:creationId xmlns:a16="http://schemas.microsoft.com/office/drawing/2014/main" id="{986010F1-5C7A-60C8-7C60-9085012BF8F6}"/>
              </a:ext>
            </a:extLst>
          </p:cNvPr>
          <p:cNvSpPr txBox="1"/>
          <p:nvPr/>
        </p:nvSpPr>
        <p:spPr>
          <a:xfrm>
            <a:off x="3909245" y="348695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rial Black" panose="020B0A04020102020204" pitchFamily="34" charset="0"/>
              </a:rPr>
              <a:t>Bureau national - UCC</a:t>
            </a:r>
            <a:endParaRPr lang="fr-FR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0CAAA2-BA88-B6D0-540B-114971B73F36}"/>
              </a:ext>
            </a:extLst>
          </p:cNvPr>
          <p:cNvSpPr/>
          <p:nvPr/>
        </p:nvSpPr>
        <p:spPr>
          <a:xfrm>
            <a:off x="276031" y="1928510"/>
            <a:ext cx="2993332" cy="1657828"/>
          </a:xfrm>
          <a:prstGeom prst="rect">
            <a:avLst/>
          </a:prstGeom>
          <a:noFill/>
          <a:ln w="19050">
            <a:solidFill>
              <a:srgbClr val="369C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LabelPresentsEtRepresentes">
            <a:extLst>
              <a:ext uri="{FF2B5EF4-FFF2-40B4-BE49-F238E27FC236}">
                <a16:creationId xmlns:a16="http://schemas.microsoft.com/office/drawing/2014/main" id="{F64BC95D-6ED3-9AD5-5CF3-89E131373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31" y="2032897"/>
            <a:ext cx="1731264" cy="457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sz="2000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Retirés </a:t>
            </a:r>
          </a:p>
        </p:txBody>
      </p:sp>
      <p:sp>
        <p:nvSpPr>
          <p:cNvPr id="44" name="VoixPresents">
            <a:extLst>
              <a:ext uri="{FF2B5EF4-FFF2-40B4-BE49-F238E27FC236}">
                <a16:creationId xmlns:a16="http://schemas.microsoft.com/office/drawing/2014/main" id="{7980AA13-7FAE-9BF0-1D36-AD69F44D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848" y="2068766"/>
            <a:ext cx="1285249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20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21 087</a:t>
            </a:r>
          </a:p>
        </p:txBody>
      </p:sp>
      <p:sp>
        <p:nvSpPr>
          <p:cNvPr id="45" name="LabelPresentsEtRepresentes">
            <a:extLst>
              <a:ext uri="{FF2B5EF4-FFF2-40B4-BE49-F238E27FC236}">
                <a16:creationId xmlns:a16="http://schemas.microsoft.com/office/drawing/2014/main" id="{B9C34204-FB54-8CE9-1325-0C4A846BF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30" y="2492954"/>
            <a:ext cx="1872437" cy="457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Exprimés</a:t>
            </a:r>
            <a:r>
              <a:rPr lang="fr-FR" altLang="fr-FR" sz="2000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LabelPresentsEtRepresentes">
            <a:extLst>
              <a:ext uri="{FF2B5EF4-FFF2-40B4-BE49-F238E27FC236}">
                <a16:creationId xmlns:a16="http://schemas.microsoft.com/office/drawing/2014/main" id="{BBB82D63-3835-C4C8-ADD4-F5A3D189F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29" y="2989990"/>
            <a:ext cx="1872437" cy="457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Abstentions</a:t>
            </a:r>
            <a:r>
              <a:rPr lang="fr-FR" altLang="fr-FR" sz="2000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VoixPresents">
            <a:extLst>
              <a:ext uri="{FF2B5EF4-FFF2-40B4-BE49-F238E27FC236}">
                <a16:creationId xmlns:a16="http://schemas.microsoft.com/office/drawing/2014/main" id="{64620280-8EC8-D822-2426-E9661ADAD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847" y="2509788"/>
            <a:ext cx="1285249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20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20 610</a:t>
            </a:r>
          </a:p>
        </p:txBody>
      </p:sp>
      <p:sp>
        <p:nvSpPr>
          <p:cNvPr id="48" name="VoixPresents">
            <a:extLst>
              <a:ext uri="{FF2B5EF4-FFF2-40B4-BE49-F238E27FC236}">
                <a16:creationId xmlns:a16="http://schemas.microsoft.com/office/drawing/2014/main" id="{E1689720-5677-DA8B-DBE8-893002FFA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847" y="2966988"/>
            <a:ext cx="1285249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20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477</a:t>
            </a:r>
          </a:p>
        </p:txBody>
      </p:sp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4DFF8204-7F5A-2ABF-7EF4-2399EC328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535883"/>
              </p:ext>
            </p:extLst>
          </p:nvPr>
        </p:nvGraphicFramePr>
        <p:xfrm>
          <a:off x="3909245" y="1925891"/>
          <a:ext cx="45847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84856" imgH="285958" progId="Excel.Sheet.12">
                  <p:embed/>
                </p:oleObj>
              </mc:Choice>
              <mc:Fallback>
                <p:oleObj name="Worksheet" r:id="rId2" imgW="4584856" imgH="285958" progId="Excel.Sheet.12">
                  <p:embed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4DFF8204-7F5A-2ABF-7EF4-2399EC3286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09245" y="1925891"/>
                        <a:ext cx="458470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1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2" grpId="0"/>
      <p:bldP spid="44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>
            <a:extLst>
              <a:ext uri="{FF2B5EF4-FFF2-40B4-BE49-F238E27FC236}">
                <a16:creationId xmlns:a16="http://schemas.microsoft.com/office/drawing/2014/main" id="{986010F1-5C7A-60C8-7C60-9085012BF8F6}"/>
              </a:ext>
            </a:extLst>
          </p:cNvPr>
          <p:cNvSpPr txBox="1"/>
          <p:nvPr/>
        </p:nvSpPr>
        <p:spPr>
          <a:xfrm>
            <a:off x="3909245" y="348695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rial Black" panose="020B0A04020102020204" pitchFamily="34" charset="0"/>
              </a:rPr>
              <a:t>Bureau national - UCR</a:t>
            </a:r>
            <a:endParaRPr lang="fr-FR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0CAAA2-BA88-B6D0-540B-114971B73F36}"/>
              </a:ext>
            </a:extLst>
          </p:cNvPr>
          <p:cNvSpPr/>
          <p:nvPr/>
        </p:nvSpPr>
        <p:spPr>
          <a:xfrm>
            <a:off x="276031" y="1928510"/>
            <a:ext cx="2993332" cy="1657828"/>
          </a:xfrm>
          <a:prstGeom prst="rect">
            <a:avLst/>
          </a:prstGeom>
          <a:noFill/>
          <a:ln w="19050">
            <a:solidFill>
              <a:srgbClr val="369C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LabelPresentsEtRepresentes">
            <a:extLst>
              <a:ext uri="{FF2B5EF4-FFF2-40B4-BE49-F238E27FC236}">
                <a16:creationId xmlns:a16="http://schemas.microsoft.com/office/drawing/2014/main" id="{F64BC95D-6ED3-9AD5-5CF3-89E131373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31" y="2032897"/>
            <a:ext cx="1731264" cy="457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sz="2000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Retirés </a:t>
            </a:r>
          </a:p>
        </p:txBody>
      </p:sp>
      <p:sp>
        <p:nvSpPr>
          <p:cNvPr id="44" name="VoixPresents">
            <a:extLst>
              <a:ext uri="{FF2B5EF4-FFF2-40B4-BE49-F238E27FC236}">
                <a16:creationId xmlns:a16="http://schemas.microsoft.com/office/drawing/2014/main" id="{7980AA13-7FAE-9BF0-1D36-AD69F44D5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848" y="2068766"/>
            <a:ext cx="1285249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20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21 087</a:t>
            </a:r>
          </a:p>
        </p:txBody>
      </p:sp>
      <p:sp>
        <p:nvSpPr>
          <p:cNvPr id="45" name="LabelPresentsEtRepresentes">
            <a:extLst>
              <a:ext uri="{FF2B5EF4-FFF2-40B4-BE49-F238E27FC236}">
                <a16:creationId xmlns:a16="http://schemas.microsoft.com/office/drawing/2014/main" id="{B9C34204-FB54-8CE9-1325-0C4A846BF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30" y="2492954"/>
            <a:ext cx="1872437" cy="457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Exprimés</a:t>
            </a:r>
            <a:r>
              <a:rPr lang="fr-FR" altLang="fr-FR" sz="2000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LabelPresentsEtRepresentes">
            <a:extLst>
              <a:ext uri="{FF2B5EF4-FFF2-40B4-BE49-F238E27FC236}">
                <a16:creationId xmlns:a16="http://schemas.microsoft.com/office/drawing/2014/main" id="{BBB82D63-3835-C4C8-ADD4-F5A3D189F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29" y="2989990"/>
            <a:ext cx="1872437" cy="4578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fr-FR" altLang="fr-FR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Abstentions</a:t>
            </a:r>
            <a:r>
              <a:rPr lang="fr-FR" altLang="fr-FR" sz="2000" b="1" dirty="0">
                <a:solidFill>
                  <a:srgbClr val="369C8D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VoixPresents">
            <a:extLst>
              <a:ext uri="{FF2B5EF4-FFF2-40B4-BE49-F238E27FC236}">
                <a16:creationId xmlns:a16="http://schemas.microsoft.com/office/drawing/2014/main" id="{64620280-8EC8-D822-2426-E9661ADAD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847" y="2509788"/>
            <a:ext cx="1285249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20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20 610</a:t>
            </a:r>
          </a:p>
        </p:txBody>
      </p:sp>
      <p:sp>
        <p:nvSpPr>
          <p:cNvPr id="48" name="VoixPresents">
            <a:extLst>
              <a:ext uri="{FF2B5EF4-FFF2-40B4-BE49-F238E27FC236}">
                <a16:creationId xmlns:a16="http://schemas.microsoft.com/office/drawing/2014/main" id="{E1689720-5677-DA8B-DBE8-893002FFA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847" y="2966988"/>
            <a:ext cx="1285249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2000" b="1" dirty="0"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477</a:t>
            </a:r>
          </a:p>
        </p:txBody>
      </p:sp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4DFF8204-7F5A-2ABF-7EF4-2399EC328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468055"/>
              </p:ext>
            </p:extLst>
          </p:nvPr>
        </p:nvGraphicFramePr>
        <p:xfrm>
          <a:off x="3909245" y="1925891"/>
          <a:ext cx="45847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84856" imgH="285958" progId="Excel.Sheet.12">
                  <p:embed/>
                </p:oleObj>
              </mc:Choice>
              <mc:Fallback>
                <p:oleObj name="Worksheet" r:id="rId2" imgW="4584856" imgH="285958" progId="Excel.Sheet.12">
                  <p:embed/>
                  <p:pic>
                    <p:nvPicPr>
                      <p:cNvPr id="15" name="Objet 14">
                        <a:extLst>
                          <a:ext uri="{FF2B5EF4-FFF2-40B4-BE49-F238E27FC236}">
                            <a16:creationId xmlns:a16="http://schemas.microsoft.com/office/drawing/2014/main" id="{4DFF8204-7F5A-2ABF-7EF4-2399EC3286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09245" y="1925891"/>
                        <a:ext cx="458470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2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2" grpId="0"/>
      <p:bldP spid="44" grpId="0"/>
      <p:bldP spid="45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 xmlns="">
    <Name>Document ID Generator</Name>
    <Synchronization>Synchronous</Synchronization>
    <Type>10001</Type>
    <SequenceNumber>1000</SequenceNumber>
    <Assembly>Microsoft.Office.DocumentManagement, Version=16.0.0.0,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10002</Type>
    <SequenceNumber>1001</SequenceNumber>
    <Assembly>Microsoft.Office.DocumentManagement, Version=16.0.0.0,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10004</Type>
    <SequenceNumber>1002</SequenceNumber>
    <Assembly>Microsoft.Office.DocumentManagement, Version=16.0.0.0,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10006</Type>
    <SequenceNumber>1003</SequenceNumber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347D51EEF15746BF97B04784D3065B" ma:contentTypeVersion="37" ma:contentTypeDescription="Crée un document." ma:contentTypeScope="" ma:versionID="06aaf0ce0b165390c3ae926fe8ba662e">
  <xsd:schema xmlns:xsd="http://www.w3.org/2001/XMLSchema" xmlns:xs="http://www.w3.org/2001/XMLSchema" xmlns:p="http://schemas.microsoft.com/office/2006/metadata/properties" xmlns:ns2="d7b1e3e9-63bb-42ff-ad87-563f1645c797" xmlns:ns3="3a88f79f-58a7-4f97-bdb4-a6bf2a6965f8" xmlns:ns4="a0b8dcc6-607a-4089-a73f-0721ce33b3f7" xmlns:ns5="2ba70eac-5dd3-4705-a230-6bbfc792b0c3" targetNamespace="http://schemas.microsoft.com/office/2006/metadata/properties" ma:root="true" ma:fieldsID="120920d696271ed2ee5d5f1bbbe958e8" ns2:_="" ns3:_="" ns4:_="" ns5:_="">
    <xsd:import namespace="d7b1e3e9-63bb-42ff-ad87-563f1645c797"/>
    <xsd:import namespace="3a88f79f-58a7-4f97-bdb4-a6bf2a6965f8"/>
    <xsd:import namespace="a0b8dcc6-607a-4089-a73f-0721ce33b3f7"/>
    <xsd:import namespace="2ba70eac-5dd3-4705-a230-6bbfc792b0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1e3e9-63bb-42ff-ad87-563f1645c79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8f79f-58a7-4f97-bdb4-a6bf2a6965f8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17fbbdf8-4f9e-44be-bac3-992624b065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8dcc6-607a-4089-a73f-0721ce33b3f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70eac-5dd3-4705-a230-6bbfc792b0c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d79dfd9-5dad-47d3-84c4-dc14a7d69c0f}" ma:internalName="TaxCatchAll" ma:showField="CatchAllData" ma:web="2ba70eac-5dd3-4705-a230-6bbfc792b0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a70eac-5dd3-4705-a230-6bbfc792b0c3" xsi:nil="true"/>
    <lcf76f155ced4ddcb4097134ff3c332f xmlns="3a88f79f-58a7-4f97-bdb4-a6bf2a6965f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359C99-F2F8-4067-9D26-492EAB50FE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4A984A-C1D5-4953-B88E-785A5426196D}">
  <ds:schemaRefs>
    <ds:schemaRef ds:uri="http://schemas.microsoft.com/sharepoint/events"/>
    <ds:schemaRef ds:uri=""/>
  </ds:schemaRefs>
</ds:datastoreItem>
</file>

<file path=customXml/itemProps3.xml><?xml version="1.0" encoding="utf-8"?>
<ds:datastoreItem xmlns:ds="http://schemas.openxmlformats.org/officeDocument/2006/customXml" ds:itemID="{0EA6334B-1101-4018-A100-DBA5C69CC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b1e3e9-63bb-42ff-ad87-563f1645c797"/>
    <ds:schemaRef ds:uri="3a88f79f-58a7-4f97-bdb4-a6bf2a6965f8"/>
    <ds:schemaRef ds:uri="a0b8dcc6-607a-4089-a73f-0721ce33b3f7"/>
    <ds:schemaRef ds:uri="2ba70eac-5dd3-4705-a230-6bbfc792b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858B61B-8AE7-4E98-87FA-C51AD371688D}">
  <ds:schemaRefs>
    <ds:schemaRef ds:uri="http://schemas.microsoft.com/office/2006/metadata/properties"/>
    <ds:schemaRef ds:uri="http://schemas.microsoft.com/office/infopath/2007/PartnerControls"/>
    <ds:schemaRef ds:uri="2ba70eac-5dd3-4705-a230-6bbfc792b0c3"/>
    <ds:schemaRef ds:uri="3a88f79f-58a7-4f97-bdb4-a6bf2a6965f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90</Words>
  <Application>Microsoft Office PowerPoint</Application>
  <PresentationFormat>Affichage à l'écran (16:9)</PresentationFormat>
  <Paragraphs>48</Paragraphs>
  <Slides>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Gotham Narrow Bold</vt:lpstr>
      <vt:lpstr>Gotham Narrow Book</vt:lpstr>
      <vt:lpstr>1_Thème Office</vt:lpstr>
      <vt:lpstr>Feuille de calcul Microsoft Excel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BONENFANT Joël</dc:creator>
  <cp:lastModifiedBy>BONENFANT Joël</cp:lastModifiedBy>
  <cp:revision>5</cp:revision>
  <dcterms:created xsi:type="dcterms:W3CDTF">2022-04-22T19:40:50Z</dcterms:created>
  <dcterms:modified xsi:type="dcterms:W3CDTF">2022-06-16T14:11:14Z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0x0101006B347D51EEF15746BF97B04784D3065B</vt:lpwstr>
  </property>
  <property fmtid="{D5CDD505-2E9C-101B-9397-08002B2CF9AE}" pid="3" name="MediaServiceImageTags">
    <vt:lpwstr/>
  </property>
</Properties>
</file>