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4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262" r:id="rId4"/>
    <p:sldId id="264" r:id="rId5"/>
    <p:sldId id="267" r:id="rId6"/>
  </p:sldIdLst>
  <p:sldSz cx="9144000" cy="6858000" type="screen4x3"/>
  <p:notesSz cx="6794500" cy="9906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74720"/>
    <a:srgbClr val="D7471F"/>
    <a:srgbClr val="DD5011"/>
    <a:srgbClr val="DA4C18"/>
    <a:srgbClr val="AE43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696" y="-8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25" d="100"/>
          <a:sy n="125" d="100"/>
        </p:scale>
        <p:origin x="-474" y="51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FC4BC-5345-AE41-895F-2DF4D37174D4}" type="datetimeFigureOut">
              <a:rPr lang="fr-FR" smtClean="0"/>
              <a:t>07/09/15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ADEB-518D-5244-9D9E-1F604FDA9F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585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28DF4B6F-CCE4-45CE-90CD-57F51B1760A1}" type="datetimeFigureOut">
              <a:rPr lang="fr-FR" smtClean="0"/>
              <a:pPr/>
              <a:t>07/09/15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401E3D3B-A4C8-43B0-872E-29210CF348F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0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3D3B-A4C8-43B0-872E-29210CF348FD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B08B84-1E08-4C0D-BA17-70D0662EB414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FF33B-3F96-4659-85B0-10E90E063DD1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B90D2-DD48-48B3-A5E2-AFBE6A5F6DC0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8DB13-44F5-46BE-979C-52235A7CE2C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E62237-6E69-44AD-8A81-D8C13B9740A2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7A4ED-F48B-4ADD-A69A-17B0AA6EE4BE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89CB3F-41B5-4334-AFEF-0752178EE9B2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29F5D-41D6-4AA0-86AE-E7E05355B05F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61D504-1984-4614-A2D3-5C9D5C6282A8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25B6E-23D1-4683-9EB5-4C51A09BA7BE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50DA7E-7F17-4F96-8086-D794A8EE7CA2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75006-8B74-46E5-85E1-47841B96A4D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F50B8C-6DB2-42F9-AEAD-EDE211E34708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8E09D-A1DD-45F0-BB55-F42E7A9B32B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D2217-1512-4B85-8ACB-531DCBDC60C8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8624F-A3B6-468C-BAB5-72FC93BCD9A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885F31-95EC-46C3-938B-6E33C457A848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72FC7-479C-4759-BD13-C86491488CC0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F2E7F9-1F68-4EB1-8EE5-41E1C2497107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0754C-B59A-4B0E-A977-30EE2507B97E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73B4D8-21E6-4CF3-B943-0125BE1D20A5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76C6E-F58C-4A89-AC23-B7C68622F912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6923112" cy="1143000"/>
          </a:xfrm>
        </p:spPr>
        <p:txBody>
          <a:bodyPr/>
          <a:lstStyle>
            <a:lvl1pPr>
              <a:defRPr>
                <a:solidFill>
                  <a:srgbClr val="FF6600"/>
                </a:solidFill>
                <a:latin typeface="Arial Black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688" y="1988841"/>
            <a:ext cx="6923112" cy="4248472"/>
          </a:xfrm>
        </p:spPr>
        <p:txBody>
          <a:bodyPr/>
          <a:lstStyle>
            <a:lvl1pPr>
              <a:defRPr>
                <a:solidFill>
                  <a:srgbClr val="FF66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B0DF06-3DC8-4999-AA43-915C5592FC0A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A0128-CE11-4A7C-B79C-DAE4F8BC674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6A0654-CDC2-413B-8263-CFA30F9210F7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72974-022C-40D7-9A6A-5EB83FB79242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6600"/>
                </a:solidFill>
                <a:latin typeface="Arial Black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8146AB-2553-4128-9780-9954E8CFE95A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36D6C-C1B5-43E7-B8C7-1FD27EA73FC1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6CF318-3F28-4AD9-94C7-6621E2144187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94624-E4FC-4E32-ABBB-136598861252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90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502048"/>
            <a:ext cx="4040188" cy="3735264"/>
          </a:xfrm>
        </p:spPr>
        <p:txBody>
          <a:bodyPr/>
          <a:lstStyle>
            <a:lvl1pPr>
              <a:defRPr sz="2000">
                <a:latin typeface="Arial Black"/>
                <a:cs typeface="Arial Black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790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02048"/>
            <a:ext cx="4041775" cy="3735264"/>
          </a:xfrm>
        </p:spPr>
        <p:txBody>
          <a:bodyPr/>
          <a:lstStyle>
            <a:lvl1pPr>
              <a:defRPr sz="2000">
                <a:latin typeface="Arial Black"/>
                <a:cs typeface="Arial Black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575BDC-ABAF-4229-8A1D-5B4903074C7D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C23BE-ABDB-41AB-B9ED-5F14D516924F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7791F1-DFA7-4A91-A32B-2E266649879F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94186-DDC3-4F6A-A2CE-9D192613EFD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35FAB5-5727-4EE4-92D9-418827368B7A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8D7F7-8104-4BA1-88DF-DD87B7167D2A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60848"/>
            <a:ext cx="1234480" cy="2232248"/>
          </a:xfrm>
        </p:spPr>
        <p:txBody>
          <a:bodyPr lIns="0" tIns="0" rIns="0" bIns="0" anchor="b"/>
          <a:lstStyle>
            <a:lvl1pPr algn="l">
              <a:defRPr sz="20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35696" y="260648"/>
            <a:ext cx="6851104" cy="5865515"/>
          </a:xfrm>
        </p:spPr>
        <p:txBody>
          <a:bodyPr lIns="0" bIns="0"/>
          <a:lstStyle>
            <a:lvl1pPr marL="0" indent="0">
              <a:buNone/>
              <a:defRPr sz="3200">
                <a:latin typeface="Arial Black"/>
                <a:cs typeface="Arial Black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Deuxième </a:t>
            </a:r>
            <a:r>
              <a:rPr lang="fr-FR" dirty="0" smtClean="0"/>
              <a:t>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4293096"/>
            <a:ext cx="1234481" cy="1833067"/>
          </a:xfr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2EF6F1-CC18-4915-9517-249461E8E470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7AAAE-5A74-421C-B013-A3C9EFE03EC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12160" cy="566738"/>
          </a:xfrm>
        </p:spPr>
        <p:txBody>
          <a:bodyPr tIns="0" bIns="0" anchor="b"/>
          <a:lstStyle>
            <a:lvl1pPr algn="l">
              <a:defRPr sz="20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6812160" cy="4114800"/>
          </a:xfrm>
        </p:spPr>
        <p:txBody>
          <a:bodyPr lIns="0" bIns="0" rtlCol="0">
            <a:normAutofit/>
          </a:bodyPr>
          <a:lstStyle>
            <a:lvl1pPr marL="0" indent="0">
              <a:buNone/>
              <a:defRPr sz="3200">
                <a:latin typeface="Arial Black"/>
                <a:cs typeface="Arial Black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12160" cy="804862"/>
          </a:xfrm>
        </p:spPr>
        <p:txBody>
          <a:bodyPr lIns="0" tIns="0" rIns="0" bIns="0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59363E-18EE-411D-ACAE-12D76A8DBC5C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A9D4E-FEA6-4A3A-A362-9BA86E8D5CE1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6951"/>
            <a:ext cx="9162968" cy="6884951"/>
          </a:xfrm>
          <a:prstGeom prst="rect">
            <a:avLst/>
          </a:prstGeom>
          <a:noFill/>
        </p:spPr>
      </p:pic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708696" y="404664"/>
            <a:ext cx="70671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772816"/>
            <a:ext cx="8229600" cy="435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995B4FCA-D7C8-4E69-974B-00D625B04A63}" type="datetime1">
              <a:rPr lang="fr-FR" smtClean="0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8ACE7423-CCF9-42CA-8656-DD7603A232B2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FF6600"/>
          </a:solidFill>
          <a:latin typeface="Arial Black"/>
          <a:ea typeface="ＭＳ Ｐゴシック" pitchFamily="-65" charset="-128"/>
          <a:cs typeface="Arial Black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0" indent="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3200" b="1" kern="1200">
          <a:solidFill>
            <a:srgbClr val="FF6600"/>
          </a:solidFill>
          <a:latin typeface="Arial" pitchFamily="34" charset="0"/>
          <a:ea typeface="ＭＳ Ｐゴシック" pitchFamily="-65" charset="-128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ＭＳ Ｐゴシック" pitchFamily="-65" charset="-128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ＭＳ Ｐゴシック" pitchFamily="-65" charset="-128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ＭＳ Ｐゴシック" pitchFamily="-65" charset="-128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ＭＳ Ｐゴシック" pitchFamily="-65" charset="-128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60D4516A-F4FA-45FF-A2A5-C79775BD820B}" type="datetime1">
              <a:rPr lang="fr-FR"/>
              <a:pPr/>
              <a:t>07/09/15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3BABE6DD-1ECF-4A5A-9294-78563BD1C022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51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ZoneTexte 10"/>
          <p:cNvSpPr txBox="1">
            <a:spLocks noChangeArrowheads="1"/>
          </p:cNvSpPr>
          <p:nvPr/>
        </p:nvSpPr>
        <p:spPr bwMode="auto">
          <a:xfrm>
            <a:off x="2680097" y="908720"/>
            <a:ext cx="5677991" cy="215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bIns="0">
            <a:spAutoFit/>
          </a:bodyPr>
          <a:lstStyle/>
          <a:p>
            <a:pPr>
              <a:lnSpc>
                <a:spcPts val="5500"/>
              </a:lnSpc>
              <a:spcAft>
                <a:spcPts val="600"/>
              </a:spcAft>
            </a:pPr>
            <a:r>
              <a:rPr lang="fr-FR" sz="4400" b="1" dirty="0" smtClean="0">
                <a:solidFill>
                  <a:schemeClr val="bg1"/>
                </a:solidFill>
                <a:latin typeface="Arial Black" pitchFamily="-65" charset="0"/>
              </a:rPr>
              <a:t>TITRE PRINCIPAL DE LA PRÉSENTATION….</a:t>
            </a:r>
            <a:endParaRPr lang="fr-FR" sz="4400" b="1" dirty="0" smtClean="0">
              <a:solidFill>
                <a:schemeClr val="bg1"/>
              </a:solidFill>
              <a:latin typeface="Arial Black" pitchFamily="-65" charset="0"/>
            </a:endParaRPr>
          </a:p>
        </p:txBody>
      </p:sp>
      <p:sp>
        <p:nvSpPr>
          <p:cNvPr id="13317" name="ZoneTexte 10"/>
          <p:cNvSpPr txBox="1">
            <a:spLocks noChangeArrowheads="1"/>
          </p:cNvSpPr>
          <p:nvPr/>
        </p:nvSpPr>
        <p:spPr bwMode="auto">
          <a:xfrm>
            <a:off x="2638425" y="4653136"/>
            <a:ext cx="6200775" cy="1333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 anchorCtr="0"/>
          <a:lstStyle/>
          <a:p>
            <a:pPr>
              <a:spcAft>
                <a:spcPts val="1200"/>
              </a:spcAft>
            </a:pPr>
            <a:endParaRPr lang="fr-FR" sz="2000" dirty="0">
              <a:solidFill>
                <a:schemeClr val="bg1"/>
              </a:solidFill>
              <a:latin typeface="Arial Black" pitchFamily="-65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 rot="10800000" flipV="1">
            <a:off x="2638425" y="5986463"/>
            <a:ext cx="4479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Arial Black" pitchFamily="34" charset="0"/>
              </a:rPr>
              <a:t>SOUS-TITRE SI BESOIN…</a:t>
            </a:r>
            <a:endParaRPr lang="fr-FR" sz="1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620688"/>
            <a:ext cx="6923112" cy="720080"/>
          </a:xfrm>
        </p:spPr>
        <p:txBody>
          <a:bodyPr/>
          <a:lstStyle/>
          <a:p>
            <a:r>
              <a:rPr lang="fr-FR" dirty="0" smtClean="0">
                <a:solidFill>
                  <a:srgbClr val="FF6600"/>
                </a:solidFill>
              </a:rPr>
              <a:t>TITRE PRINCIPAL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688" y="1628800"/>
            <a:ext cx="6923112" cy="4608513"/>
          </a:xfrm>
        </p:spPr>
        <p:txBody>
          <a:bodyPr/>
          <a:lstStyle/>
          <a:p>
            <a:r>
              <a:rPr lang="fr-FR" dirty="0" err="1" smtClean="0">
                <a:solidFill>
                  <a:srgbClr val="FF6600"/>
                </a:solidFill>
              </a:rPr>
              <a:t>Yyyyy</a:t>
            </a:r>
            <a:endParaRPr lang="fr-FR" dirty="0" smtClean="0">
              <a:solidFill>
                <a:srgbClr val="FF6600"/>
              </a:solidFill>
            </a:endParaRPr>
          </a:p>
          <a:p>
            <a:pPr lvl="1"/>
            <a:r>
              <a:rPr lang="fr-FR" dirty="0" err="1" smtClean="0"/>
              <a:t>Ccc</a:t>
            </a:r>
            <a:endParaRPr lang="fr-FR" dirty="0" smtClean="0"/>
          </a:p>
          <a:p>
            <a:pPr lvl="2"/>
            <a:r>
              <a:rPr lang="fr-FR" dirty="0" err="1" smtClean="0"/>
              <a:t>vvv</a:t>
            </a:r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0128-CE11-4A7C-B79C-DAE4F8BC674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10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6600"/>
                </a:solidFill>
              </a:rPr>
              <a:t>XXXXXXX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6D6C-C1B5-43E7-B8C7-1FD27EA73FC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35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6D6C-C1B5-43E7-B8C7-1FD27EA73FC1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69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fdt_BasePP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fdt_BasePP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Cfdt_BasePPT</Template>
  <TotalTime>1597</TotalTime>
  <Words>23</Words>
  <Application>Microsoft Macintosh PowerPoint</Application>
  <PresentationFormat>Présentation à l'écran (4:3)</PresentationFormat>
  <Paragraphs>11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Cfdt_BasePPT</vt:lpstr>
      <vt:lpstr>1_Cfdt_BasePPT</vt:lpstr>
      <vt:lpstr>Présentation PowerPoint</vt:lpstr>
      <vt:lpstr>TITRE PRINCIPAL</vt:lpstr>
      <vt:lpstr>XXXXXXX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DELAIR Joëlle</dc:creator>
  <cp:lastModifiedBy>Eve CAVALLINI</cp:lastModifiedBy>
  <cp:revision>193</cp:revision>
  <cp:lastPrinted>2015-04-02T08:14:47Z</cp:lastPrinted>
  <dcterms:created xsi:type="dcterms:W3CDTF">2013-07-09T08:56:48Z</dcterms:created>
  <dcterms:modified xsi:type="dcterms:W3CDTF">2015-09-07T09:19:44Z</dcterms:modified>
</cp:coreProperties>
</file>